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765" r:id="rId5"/>
    <p:sldMasterId id="2147483813" r:id="rId6"/>
    <p:sldMasterId id="2147483881" r:id="rId7"/>
  </p:sldMasterIdLst>
  <p:notesMasterIdLst>
    <p:notesMasterId r:id="rId16"/>
  </p:notesMasterIdLst>
  <p:handoutMasterIdLst>
    <p:handoutMasterId r:id="rId17"/>
  </p:handoutMasterIdLst>
  <p:sldIdLst>
    <p:sldId id="340" r:id="rId8"/>
    <p:sldId id="1144" r:id="rId9"/>
    <p:sldId id="1146" r:id="rId10"/>
    <p:sldId id="580" r:id="rId11"/>
    <p:sldId id="1088" r:id="rId12"/>
    <p:sldId id="1147" r:id="rId13"/>
    <p:sldId id="2145706109" r:id="rId14"/>
    <p:sldId id="2145706110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9DED8-1E34-4054-B45D-039FC74A2AFB}" v="79" dt="2025-09-16T17:36:06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77" autoAdjust="0"/>
  </p:normalViewPr>
  <p:slideViewPr>
    <p:cSldViewPr snapToGrid="0">
      <p:cViewPr varScale="1">
        <p:scale>
          <a:sx n="73" d="100"/>
          <a:sy n="73" d="100"/>
        </p:scale>
        <p:origin x="10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C668B1-95E9-4B16-B836-8664ABF432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31B9E-60DF-4DAE-8B13-1CCE5152BD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3265B-BDF9-4F08-85D4-0D89D52CA291}" type="datetimeFigureOut">
              <a:rPr lang="nl-BE" smtClean="0"/>
              <a:t>19/11/2025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1C14B-9D77-4B15-B086-438FA9637A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C2037-8DA2-469B-9136-F80E9D4039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1098D-27C9-4B97-ADCF-33E3C0FBECD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260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F8183-F224-403C-B9BE-C53319E4F80D}" type="datetimeFigureOut">
              <a:rPr lang="nl-BE" smtClean="0"/>
              <a:t>19/11/2025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DB1DB-2CFF-407F-96AF-16D44B720AA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510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budgetmobilite.be/f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Exemple</a:t>
            </a:r>
            <a:r>
              <a:rPr lang="en-US">
                <a:cs typeface="Calibri"/>
              </a:rPr>
              <a:t> de dossier:</a:t>
            </a:r>
          </a:p>
          <a:p>
            <a:r>
              <a:rPr lang="en-US">
                <a:cs typeface="Calibri"/>
              </a:rPr>
              <a:t>70862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DB1DB-2CFF-407F-96AF-16D44B720AA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828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57A5C-D737-FC40-9B05-E0EDB9686A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Budgetmobilité</a:t>
            </a:r>
            <a:r>
              <a:rPr lang="en-US" dirty="0">
                <a:hlinkClick r:id="rId3"/>
              </a:rPr>
              <a:t> (lebudgetmobilite.be)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DB1DB-2CFF-407F-96AF-16D44B720AA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663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55D93-3C9E-F57E-8DFC-58EC6E5C3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F5B677-A65F-F960-5298-5207C1F86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79F51E5-3DE0-D1DA-F100-E64EF9FFF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A57219-AC15-8659-2EA0-91980C2BE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B8B0F-E3B1-374B-9148-59C34D290035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1857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D30E-3424-4772-A239-FCE218217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400" y="2765090"/>
            <a:ext cx="389199" cy="1310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7D7A878-40B2-439D-A94D-97BF951143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FCF6883-3565-49F9-B0BA-05DECD6FD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87862"/>
            <a:ext cx="9585157" cy="1766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B8955FBF-9920-401A-BD6A-D4245823B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22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purpl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E7E563-D002-4E55-B40D-3541F881B6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B73405-5CA6-49BA-A6C5-CF113F78D2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730DE7E-62DE-4E86-89CF-39C92A68C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37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title slide purpl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E7E563-D002-4E55-B40D-3541F881B6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9B5BC33-0B11-4674-A4F8-EEFCD3A7463A}"/>
              </a:ext>
            </a:extLst>
          </p:cNvPr>
          <p:cNvSpPr/>
          <p:nvPr userDrawn="1"/>
        </p:nvSpPr>
        <p:spPr>
          <a:xfrm>
            <a:off x="2392191" y="-14828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4A520B-57A3-433F-B8E4-C869900832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6065" y="3008825"/>
            <a:ext cx="6610865" cy="23066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  <a:endParaRPr lang="nl-BE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29193C-31BA-43A7-9F85-A19F19435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1739" y="2182305"/>
            <a:ext cx="2552700" cy="75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97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title slide purple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1B669C-0E5E-4139-B3A9-456FA7269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52ABCB-F5EC-4136-A95A-377308827C2F}"/>
              </a:ext>
            </a:extLst>
          </p:cNvPr>
          <p:cNvSpPr/>
          <p:nvPr userDrawn="1"/>
        </p:nvSpPr>
        <p:spPr>
          <a:xfrm>
            <a:off x="2416253" y="-14828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90E116-39D6-4414-B337-8205D839E8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6065" y="3008825"/>
            <a:ext cx="6610865" cy="23066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  <a:endParaRPr lang="nl-BE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22E0FA1-A659-4039-BA9E-D3AAFC6BFD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1739" y="2182305"/>
            <a:ext cx="2552700" cy="75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36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 purpl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09EDE8-A8B0-4AEE-97F3-6892E8F73E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3A0926-29E7-4D3C-8638-848D9346CA56}"/>
              </a:ext>
            </a:extLst>
          </p:cNvPr>
          <p:cNvSpPr/>
          <p:nvPr userDrawn="1"/>
        </p:nvSpPr>
        <p:spPr>
          <a:xfrm>
            <a:off x="3750926" y="-14828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AB9E3C-00CB-41BF-B582-C9F1F7A7BD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3767" y="816581"/>
            <a:ext cx="4913812" cy="5210010"/>
          </a:xfrm>
          <a:prstGeom prst="rect">
            <a:avLst/>
          </a:prstGeom>
        </p:spPr>
        <p:txBody>
          <a:bodyPr anchor="ctr"/>
          <a:lstStyle>
            <a:lvl1pPr marL="542925" indent="-542925" algn="l">
              <a:buClr>
                <a:schemeClr val="accent6"/>
              </a:buClr>
              <a:buSzPct val="185000"/>
              <a:buFontTx/>
              <a:buBlip>
                <a:blip r:embed="rId5"/>
              </a:buBlip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YOUR QUOTE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2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3A155-E1FA-413D-9659-61702567ADED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1E23108-C263-420D-85FE-5228E025A442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F27120-DF87-44F1-B65D-08DFDC3A7D3E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95D90F-2C9E-46BC-9DCF-AF8366D3F346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E82EE24-8963-4865-9077-6A0A0C2034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77F4269-8EA6-44E1-AA6F-5BEB8870A531}"/>
              </a:ext>
            </a:extLst>
          </p:cNvPr>
          <p:cNvSpPr/>
          <p:nvPr userDrawn="1"/>
        </p:nvSpPr>
        <p:spPr>
          <a:xfrm>
            <a:off x="3750926" y="-14828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6EF173-4133-4B26-868D-BFEF3576A9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3767" y="816581"/>
            <a:ext cx="4913812" cy="5210010"/>
          </a:xfrm>
          <a:prstGeom prst="rect">
            <a:avLst/>
          </a:prstGeom>
        </p:spPr>
        <p:txBody>
          <a:bodyPr anchor="ctr"/>
          <a:lstStyle>
            <a:lvl1pPr marL="542925" indent="-542925" algn="l">
              <a:buClr>
                <a:schemeClr val="accent6"/>
              </a:buClr>
              <a:buSzPct val="185000"/>
              <a:buFontTx/>
              <a:buBlip>
                <a:blip r:embed="rId4"/>
              </a:buBlip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YOUR QUOTE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2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4DB78D-3035-4FA5-8F26-A41A3D9A8343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33311F0-FD11-4F35-812F-64DB366B32C9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ABFE2AF-614E-4DCD-A831-112BDC90129C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21B644-226B-491D-A652-4963C9967595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51A5136-388D-436F-863B-33D48FB2F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200" y="360000"/>
            <a:ext cx="1620000" cy="515766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3F194-B876-4D8D-B8EE-D0F4D423270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52350" y="1825625"/>
            <a:ext cx="7226849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aseline="0">
                <a:solidFill>
                  <a:schemeClr val="tx1"/>
                </a:solidFill>
              </a:defRPr>
            </a:lvl1pPr>
            <a:lvl2pPr marL="992188" indent="-457200">
              <a:buFont typeface="+mj-lt"/>
              <a:buAutoNum type="alphaLcPeriod"/>
              <a:defRPr baseline="0">
                <a:solidFill>
                  <a:schemeClr val="tx1"/>
                </a:solidFill>
              </a:defRPr>
            </a:lvl2pPr>
            <a:lvl3pPr marL="1254125" indent="-265113">
              <a:buFont typeface="+mj-lt"/>
              <a:buAutoNum type="romanUcPeriod"/>
              <a:tabLst>
                <a:tab pos="1612900" algn="l"/>
              </a:tabLst>
              <a:defRPr/>
            </a:lvl3pPr>
            <a:lvl6pPr marL="2686050" indent="-400050">
              <a:buFont typeface="+mj-lt"/>
              <a:buAutoNum type="romanUcPeriod"/>
              <a:defRPr/>
            </a:lvl6pPr>
          </a:lstStyle>
          <a:p>
            <a:pPr lvl="0"/>
            <a:r>
              <a:rPr lang="en-US"/>
              <a:t>Numbered item level 1</a:t>
            </a:r>
          </a:p>
          <a:p>
            <a:pPr lvl="0"/>
            <a:r>
              <a:rPr lang="en-US"/>
              <a:t>Numbered item level 1</a:t>
            </a:r>
          </a:p>
          <a:p>
            <a:pPr lvl="1"/>
            <a:r>
              <a:rPr lang="en-US"/>
              <a:t>Numbered item level 2</a:t>
            </a:r>
          </a:p>
          <a:p>
            <a:pPr lvl="1"/>
            <a:r>
              <a:rPr lang="en-US"/>
              <a:t>Numbered item level 2</a:t>
            </a:r>
          </a:p>
          <a:p>
            <a:pPr lvl="2"/>
            <a:r>
              <a:rPr lang="en-US"/>
              <a:t>Numbered item level 3</a:t>
            </a:r>
          </a:p>
          <a:p>
            <a:pPr lvl="2"/>
            <a:r>
              <a:rPr lang="en-US"/>
              <a:t>Numbered item level 3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6D4196-50FD-4EB6-9BD0-D33169C75386}"/>
              </a:ext>
            </a:extLst>
          </p:cNvPr>
          <p:cNvSpPr/>
          <p:nvPr userDrawn="1"/>
        </p:nvSpPr>
        <p:spPr>
          <a:xfrm>
            <a:off x="-9939" y="-18104"/>
            <a:ext cx="4363508" cy="6888667"/>
          </a:xfrm>
          <a:custGeom>
            <a:avLst/>
            <a:gdLst>
              <a:gd name="connsiteX0" fmla="*/ 887 w 4363508"/>
              <a:gd name="connsiteY0" fmla="*/ 0 h 6888667"/>
              <a:gd name="connsiteX1" fmla="*/ 2448729 w 4363508"/>
              <a:gd name="connsiteY1" fmla="*/ 0 h 6888667"/>
              <a:gd name="connsiteX2" fmla="*/ 4363508 w 4363508"/>
              <a:gd name="connsiteY2" fmla="*/ 3318448 h 6888667"/>
              <a:gd name="connsiteX3" fmla="*/ 2295982 w 4363508"/>
              <a:gd name="connsiteY3" fmla="*/ 6888667 h 6888667"/>
              <a:gd name="connsiteX4" fmla="*/ 0 w 4363508"/>
              <a:gd name="connsiteY4" fmla="*/ 6888667 h 6888667"/>
              <a:gd name="connsiteX5" fmla="*/ 0 w 4363508"/>
              <a:gd name="connsiteY5" fmla="*/ 92102 h 688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3508" h="6888667">
                <a:moveTo>
                  <a:pt x="887" y="0"/>
                </a:moveTo>
                <a:lnTo>
                  <a:pt x="2448729" y="0"/>
                </a:lnTo>
                <a:lnTo>
                  <a:pt x="4363508" y="3318448"/>
                </a:lnTo>
                <a:lnTo>
                  <a:pt x="2295982" y="6888667"/>
                </a:lnTo>
                <a:lnTo>
                  <a:pt x="0" y="6888667"/>
                </a:lnTo>
                <a:lnTo>
                  <a:pt x="0" y="921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6685A1-E6AD-4C15-862A-C815FB0FB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2483" y="365125"/>
            <a:ext cx="688519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/>
              <a:t>RESUME</a:t>
            </a:r>
          </a:p>
        </p:txBody>
      </p:sp>
    </p:spTree>
    <p:extLst>
      <p:ext uri="{BB962C8B-B14F-4D97-AF65-F5344CB8AC3E}">
        <p14:creationId xmlns:p14="http://schemas.microsoft.com/office/powerpoint/2010/main" val="945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47 2.96296E-6 L -4.16667E-6 2.962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2 1.48148E-6 L -0.0026 1.48148E-6 " pathEditMode="relative" rAng="0" ptsTypes="AA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1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4"/>
            <a:ext cx="10941000" cy="453379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CDCEC-A5C0-4D3E-A726-BA05DEC3E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8460" y="6359418"/>
            <a:ext cx="425401" cy="365125"/>
          </a:xfrm>
        </p:spPr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88D285-2245-4A62-98D6-576AFDDD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91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4"/>
            <a:ext cx="5335199" cy="453379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139F0-EEFA-4594-AA89-0E54D237A2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C550D1-AD1B-4B6D-9FB2-C32A868202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18601" y="1825624"/>
            <a:ext cx="5335199" cy="453379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76CE16-2BBA-4C9E-AB54-BB9BDC51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152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2 columns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8A1FB-2C02-4EC8-A9B1-F5FAB79A7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800" y="1681163"/>
            <a:ext cx="533030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74F30-99C3-4BE5-979F-681A113F0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800" y="2505074"/>
            <a:ext cx="5330309" cy="385434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440F3-C800-4A20-BFF2-76F8BBBE8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5079" y="1681163"/>
            <a:ext cx="533030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2D458-C8C8-4CFC-8706-E6BF25B09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5079" y="2505074"/>
            <a:ext cx="5330309" cy="385434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0751C6-889E-4C76-9787-D7AB23DFB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2F8459-CD36-432F-B3CC-CDCED516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66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2800" y="1825624"/>
            <a:ext cx="10941000" cy="4533793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 marL="896938" indent="-452438">
              <a:buFont typeface="+mj-lt"/>
              <a:buAutoNum type="alphaLcPeriod"/>
              <a:defRPr sz="2000">
                <a:solidFill>
                  <a:schemeClr val="tx1"/>
                </a:solidFill>
                <a:latin typeface="+mn-lt"/>
              </a:defRPr>
            </a:lvl2pPr>
            <a:lvl3pPr marL="1255713" indent="-358775">
              <a:buFont typeface="+mj-lt"/>
              <a:buAutoNum type="romanUcPeriod"/>
              <a:defRPr sz="1800"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en-US"/>
              <a:t>Numbered item level 1</a:t>
            </a:r>
          </a:p>
          <a:p>
            <a:pPr lvl="0"/>
            <a:r>
              <a:rPr lang="en-US"/>
              <a:t>Numbered item level 1</a:t>
            </a:r>
          </a:p>
          <a:p>
            <a:pPr lvl="1"/>
            <a:r>
              <a:rPr lang="en-US"/>
              <a:t>Numbered item level 2</a:t>
            </a:r>
          </a:p>
          <a:p>
            <a:pPr lvl="1"/>
            <a:r>
              <a:rPr lang="en-US"/>
              <a:t>Numbered item level 2</a:t>
            </a:r>
          </a:p>
          <a:p>
            <a:pPr lvl="2"/>
            <a:r>
              <a:rPr lang="en-US"/>
              <a:t>Numbered item level 3</a:t>
            </a:r>
          </a:p>
          <a:p>
            <a:pPr lvl="2"/>
            <a:r>
              <a:rPr lang="en-US"/>
              <a:t>Numbered Item level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57114-69A8-4BC9-9E54-CC492A72A5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20B1EC-57BA-40B1-96B7-A123C42E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154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1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1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D30E-3424-4772-A239-FCE2182173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44" y="2765090"/>
            <a:ext cx="391311" cy="1310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C1764971-6063-4DF0-8B74-368409DE9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FBE4869-1B47-42B9-B094-758C886687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1E6CD49-ED85-4D04-925E-4A431BAE8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87862"/>
            <a:ext cx="9585157" cy="1766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6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2" grpId="0"/>
      <p:bldP spid="1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8F47-5796-4771-BD55-38AED7A7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8883C-FAF1-4A85-A77E-7058BD626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22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2800" y="1825624"/>
            <a:ext cx="10941000" cy="4533793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 marL="896938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255713" indent="-358775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520825" indent="-285750">
              <a:buClr>
                <a:schemeClr val="tx1"/>
              </a:buClr>
              <a:buFont typeface="Morebi Rounded" panose="02010101010101010101" pitchFamily="50" charset="0"/>
              <a:buChar char="→"/>
              <a:tabLst>
                <a:tab pos="1609725" algn="l"/>
              </a:tabLst>
              <a:defRPr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US"/>
              <a:t>Bullet point item level 1</a:t>
            </a:r>
          </a:p>
          <a:p>
            <a:pPr lvl="1"/>
            <a:r>
              <a:rPr lang="en-US"/>
              <a:t>Bullet point item level 2</a:t>
            </a:r>
          </a:p>
          <a:p>
            <a:pPr lvl="2"/>
            <a:r>
              <a:rPr lang="en-US"/>
              <a:t>Bullet point item level 3</a:t>
            </a:r>
          </a:p>
          <a:p>
            <a:pPr lvl="3"/>
            <a:r>
              <a:rPr lang="en-US"/>
              <a:t>Bullet point item level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57114-69A8-4BC9-9E54-CC492A72A5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9F90F6-5FF0-4011-8135-6F1D880E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33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ullet points 1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D6D3-7E3D-451C-BE62-53E9D52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52241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2800" y="1825624"/>
            <a:ext cx="5224135" cy="4667250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 marL="896938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255713" indent="-358775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520825" indent="-285750">
              <a:buClr>
                <a:schemeClr val="tx1"/>
              </a:buClr>
              <a:buFont typeface="Morebi Rounded" panose="02010101010101010101" pitchFamily="50" charset="0"/>
              <a:buChar char="→"/>
              <a:tabLst>
                <a:tab pos="1609725" algn="l"/>
              </a:tabLst>
              <a:defRPr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US"/>
              <a:t>Bullet point item level 1</a:t>
            </a:r>
          </a:p>
          <a:p>
            <a:pPr lvl="1"/>
            <a:r>
              <a:rPr lang="en-US"/>
              <a:t>Bullet point item level 2</a:t>
            </a:r>
          </a:p>
          <a:p>
            <a:pPr lvl="2"/>
            <a:r>
              <a:rPr lang="en-US"/>
              <a:t>Bullet point item level 3</a:t>
            </a:r>
          </a:p>
          <a:p>
            <a:pPr lvl="3"/>
            <a:r>
              <a:rPr lang="en-US"/>
              <a:t>Bullet point item level 4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4E4ED3A-4A52-4985-A95E-76416D775B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l-BE"/>
              <a:t>Picture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23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lide cus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33B3507-11DE-4AD1-A38D-456D4A74F3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9600" y="0"/>
            <a:ext cx="396239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l-BE"/>
              <a:t>Picture</a:t>
            </a:r>
          </a:p>
          <a:p>
            <a:endParaRPr lang="nl-B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197400-0F86-4688-8AA7-227E15DA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750683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098F9DD-1628-44BF-8631-4A03C943AC6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2800" y="1825624"/>
            <a:ext cx="7506834" cy="4667250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 marL="896938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255713" indent="-358775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520825" indent="-285750">
              <a:buClr>
                <a:schemeClr val="tx1"/>
              </a:buClr>
              <a:buFont typeface="Morebi Rounded" panose="02010101010101010101" pitchFamily="50" charset="0"/>
              <a:buChar char="→"/>
              <a:tabLst>
                <a:tab pos="1609725" algn="l"/>
              </a:tabLst>
              <a:defRPr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US"/>
              <a:t>Bullet point item level 1</a:t>
            </a:r>
          </a:p>
          <a:p>
            <a:pPr lvl="1"/>
            <a:r>
              <a:rPr lang="en-US"/>
              <a:t>Bullet point item level 2</a:t>
            </a:r>
          </a:p>
          <a:p>
            <a:pPr lvl="2"/>
            <a:r>
              <a:rPr lang="en-US"/>
              <a:t>Bullet point item level 3</a:t>
            </a:r>
          </a:p>
          <a:p>
            <a:pPr lvl="3"/>
            <a:r>
              <a:rPr lang="en-US"/>
              <a:t>Bullet point item level 4</a:t>
            </a:r>
          </a:p>
        </p:txBody>
      </p:sp>
    </p:spTree>
    <p:extLst>
      <p:ext uri="{BB962C8B-B14F-4D97-AF65-F5344CB8AC3E}">
        <p14:creationId xmlns:p14="http://schemas.microsoft.com/office/powerpoint/2010/main" val="274508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ullet points 1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931C882-0C9B-43DD-B833-76799CA4EC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9600" y="0"/>
            <a:ext cx="396239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l-BE"/>
              <a:t>Picture</a:t>
            </a:r>
          </a:p>
          <a:p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5D6D3-7E3D-451C-BE62-53E9D52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750683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2800" y="1825624"/>
            <a:ext cx="7506834" cy="4667250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 marL="896938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255713" indent="-358775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520825" indent="-285750">
              <a:buClr>
                <a:schemeClr val="tx1"/>
              </a:buClr>
              <a:buFont typeface="Morebi Rounded" panose="02010101010101010101" pitchFamily="50" charset="0"/>
              <a:buChar char="→"/>
              <a:tabLst>
                <a:tab pos="1609725" algn="l"/>
              </a:tabLst>
              <a:defRPr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US"/>
              <a:t>Bullet point item level 1</a:t>
            </a:r>
          </a:p>
          <a:p>
            <a:pPr lvl="1"/>
            <a:r>
              <a:rPr lang="en-US"/>
              <a:t>Bullet point item level 2</a:t>
            </a:r>
          </a:p>
          <a:p>
            <a:pPr lvl="2"/>
            <a:r>
              <a:rPr lang="en-US"/>
              <a:t>Bullet point item level 3</a:t>
            </a:r>
          </a:p>
          <a:p>
            <a:pPr lvl="3"/>
            <a:r>
              <a:rPr lang="en-US"/>
              <a:t>Bullet point item level 4</a:t>
            </a:r>
          </a:p>
        </p:txBody>
      </p:sp>
    </p:spTree>
    <p:extLst>
      <p:ext uri="{BB962C8B-B14F-4D97-AF65-F5344CB8AC3E}">
        <p14:creationId xmlns:p14="http://schemas.microsoft.com/office/powerpoint/2010/main" val="5393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1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680F7A-F5AF-4D15-ABFB-ACF756AA52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l-BE"/>
              <a:t>Picture</a:t>
            </a:r>
          </a:p>
          <a:p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5D6D3-7E3D-451C-BE62-53E9D52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522413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5"/>
            <a:ext cx="5224135" cy="46672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18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1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D6D3-7E3D-451C-BE62-53E9D52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750683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5"/>
            <a:ext cx="7506834" cy="46672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680F7A-F5AF-4D15-ABFB-ACF756AA52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9600" y="0"/>
            <a:ext cx="396239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l-BE"/>
              <a:t>Picture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3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5DA9-5203-4CE5-8E33-6A0CA3C8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0B6A7-215E-4CD1-AA6C-17AE7AFD2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BE830DE-0B69-427A-8B49-7EB4EC5928E3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12750" y="1690688"/>
            <a:ext cx="11366450" cy="46688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BE"/>
              <a:t>Click </a:t>
            </a:r>
            <a:r>
              <a:rPr lang="nl-BE" err="1"/>
              <a:t>to</a:t>
            </a:r>
            <a:r>
              <a:rPr lang="nl-BE"/>
              <a:t> </a:t>
            </a:r>
            <a:r>
              <a:rPr lang="nl-BE" err="1"/>
              <a:t>add</a:t>
            </a:r>
            <a:r>
              <a:rPr lang="nl-BE"/>
              <a:t> </a:t>
            </a:r>
            <a:r>
              <a:rPr lang="nl-BE" err="1"/>
              <a:t>table</a:t>
            </a: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74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0B6A7-215E-4CD1-AA6C-17AE7AFD2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AB6549-AEE7-48DD-9DB5-79437BD6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73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F3D9869-99A0-4EBF-920C-272F03621D78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16239BA-ABD5-4BF5-9729-D50B88E7619A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DB2BFB0-2493-4907-AA28-7CA67F75E85F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908B42D-2C06-48F1-8A1D-F3DDA924F9F3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75A42BD-9DC4-4ECE-B3AA-BC25C88F3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2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1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D30E-3424-4772-A239-FCE2182173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44" y="2765090"/>
            <a:ext cx="391311" cy="1310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54BD6F07-A880-44B9-8954-BC0CBCB16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3BFA65F-4170-49CA-BA41-D3AF42B8BA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5805ACC-690F-4327-B02C-E70C9E650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87862"/>
            <a:ext cx="9585157" cy="1766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07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F3D9869-99A0-4EBF-920C-272F03621D78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16239BA-ABD5-4BF5-9729-D50B88E7619A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DB2BFB0-2493-4907-AA28-7CA67F75E85F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908B42D-2C06-48F1-8A1D-F3DDA924F9F3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75A42BD-9DC4-4ECE-B3AA-BC25C88F3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543818-7C77-4124-82D1-56070915C5D3}"/>
              </a:ext>
            </a:extLst>
          </p:cNvPr>
          <p:cNvSpPr/>
          <p:nvPr userDrawn="1"/>
        </p:nvSpPr>
        <p:spPr>
          <a:xfrm>
            <a:off x="3750926" y="-14828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65BC8FF1-171D-4127-9A7B-BBA26862A10F}"/>
              </a:ext>
            </a:extLst>
          </p:cNvPr>
          <p:cNvSpPr txBox="1">
            <a:spLocks/>
          </p:cNvSpPr>
          <p:nvPr userDrawn="1"/>
        </p:nvSpPr>
        <p:spPr>
          <a:xfrm>
            <a:off x="5415775" y="426589"/>
            <a:ext cx="4029798" cy="9255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32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5349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080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Morebi Rounded Med" panose="02010101010101010101" pitchFamily="50" charset="0"/>
              </a:rPr>
              <a:t>Your title</a:t>
            </a:r>
            <a:endParaRPr lang="nl-BE">
              <a:latin typeface="Morebi Rounded Med" panose="02010101010101010101" pitchFamily="50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B2528F3-2A31-4FA8-9DD9-F8AA78472FD5}"/>
              </a:ext>
            </a:extLst>
          </p:cNvPr>
          <p:cNvSpPr txBox="1">
            <a:spLocks/>
          </p:cNvSpPr>
          <p:nvPr userDrawn="1"/>
        </p:nvSpPr>
        <p:spPr>
          <a:xfrm>
            <a:off x="4694254" y="1446679"/>
            <a:ext cx="5472840" cy="4449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2000" b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5349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080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Morebi Rounded Med" panose="02010101010101010101" pitchFamily="50" charset="0"/>
              </a:rPr>
              <a:t>Your text</a:t>
            </a:r>
            <a:endParaRPr lang="nl-BE">
              <a:latin typeface="Morebi Rounded Med" panose="02010101010101010101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F57F19-BF24-4B48-86FD-A82264B375AE}"/>
              </a:ext>
            </a:extLst>
          </p:cNvPr>
          <p:cNvSpPr txBox="1"/>
          <p:nvPr userDrawn="1"/>
        </p:nvSpPr>
        <p:spPr>
          <a:xfrm>
            <a:off x="4753464" y="2633921"/>
            <a:ext cx="3239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chemeClr val="bg1"/>
                </a:solidFill>
                <a:latin typeface="Morebi Rounded Med" panose="02010101010101010101" pitchFamily="50" charset="0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58E75-FF31-4BD1-BCA2-307D92D24E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833" y="2783527"/>
            <a:ext cx="387234" cy="1304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4A895-EE9E-4099-BC1A-CBFF804CEEB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78343" y="3333236"/>
            <a:ext cx="2806172" cy="192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Your name</a:t>
            </a:r>
            <a:endParaRPr lang="nl-BE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AF3B0A8-4AA5-4B07-BD52-40E2C7DDB08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78343" y="3538644"/>
            <a:ext cx="2806172" cy="192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+32 000 00 00 00</a:t>
            </a:r>
            <a:endParaRPr lang="nl-BE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9816B72-4D8A-4D5F-B934-6EC4C11787E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78343" y="3730732"/>
            <a:ext cx="2806172" cy="192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firstname.surname@securex.be</a:t>
            </a:r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E0622B-67D1-4FA5-8058-06C37FF696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4" name="Hexagon 13">
            <a:extLst>
              <a:ext uri="{FF2B5EF4-FFF2-40B4-BE49-F238E27FC236}">
                <a16:creationId xmlns:a16="http://schemas.microsoft.com/office/drawing/2014/main" id="{0A48237D-C496-46C3-A35C-6AFB801A6D79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0E3465-A3C1-49AB-BED5-CAE402C86861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3AB4F7-4778-4752-9A4B-4DC75E4DE5CA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33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7466496-DA4A-4896-B678-E68C43C19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1999" cy="685714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C98B77-4F00-4428-A530-030DE14DAC1D}"/>
              </a:ext>
            </a:extLst>
          </p:cNvPr>
          <p:cNvSpPr txBox="1"/>
          <p:nvPr userDrawn="1"/>
        </p:nvSpPr>
        <p:spPr>
          <a:xfrm>
            <a:off x="4753463" y="2633921"/>
            <a:ext cx="327159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chemeClr val="bg1"/>
                </a:solidFill>
                <a:latin typeface="Morebi Rounded Med" panose="02010101010101010101" pitchFamily="50" charset="0"/>
              </a:rPr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55E38-8475-490F-8F68-9EE8B77B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8342" y="3333236"/>
            <a:ext cx="2954215" cy="121403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Your name</a:t>
            </a:r>
            <a:endParaRPr lang="nl-B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C662FB2-6FD5-495D-8ACC-D593590C1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8342" y="3538644"/>
            <a:ext cx="2954215" cy="121403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+32 000 00 00 00</a:t>
            </a:r>
            <a:endParaRPr lang="nl-BE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5EE7264-724D-44E4-B19F-EC29A5702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8342" y="3730732"/>
            <a:ext cx="2954215" cy="121403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firstname.surname@securex.be</a:t>
            </a:r>
            <a:endParaRPr lang="nl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79184D-7288-4CDF-89B0-B838BE2ED0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833" y="2782022"/>
            <a:ext cx="391311" cy="1310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5531F1-7E6A-4ECE-8841-97A9CB14E0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D30E-3424-4772-A239-FCE218217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400" y="2765090"/>
            <a:ext cx="389199" cy="1310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B8955FBF-9920-401A-BD6A-D4245823B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A84999E-7A4E-43E3-880D-8ACAC2AA77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09A2327-F724-46FB-AAA4-537ED8664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92308"/>
            <a:ext cx="9585157" cy="1766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075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/>
      <p:bldP spid="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1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1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BD69AE98-F6BF-46F6-8BE2-0C0AD072A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6FC861-166D-4C22-84C5-A44E476084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44" y="2765090"/>
            <a:ext cx="391311" cy="131099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3D62D28-D3DB-453B-AE7C-94EC72590B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D98CDF5C-690C-45ED-B781-D9ABC7B4A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87862"/>
            <a:ext cx="9585157" cy="1766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90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2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1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220376FC-071E-480B-9AE2-9EBD2C2B7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6323D0-E8FE-46AF-BEF7-1181B78CBC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44" y="2765090"/>
            <a:ext cx="391311" cy="131099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0ABA05-BCBF-4EF1-AA87-10CCC230C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52F45CC-8790-4694-8EE8-CB1BD1863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87862"/>
            <a:ext cx="9585157" cy="1766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82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3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102998" y="-2753958"/>
            <a:ext cx="9168037" cy="9168037"/>
          </a:xfrm>
          <a:prstGeom prst="ellipse">
            <a:avLst/>
          </a:prstGeom>
          <a:solidFill>
            <a:schemeClr val="bg1">
              <a:alpha val="1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807427" y="-785308"/>
            <a:ext cx="9168037" cy="9168037"/>
          </a:xfrm>
          <a:prstGeom prst="ellipse">
            <a:avLst/>
          </a:prstGeom>
          <a:solidFill>
            <a:schemeClr val="bg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31411" y="-3754420"/>
            <a:ext cx="8301095" cy="7156116"/>
          </a:xfrm>
          <a:prstGeom prst="hexagon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E96AC76B-9D5D-42BD-B6FE-FB68D1A8A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F4BF27-EF04-4227-8470-E207351F11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44" y="2765090"/>
            <a:ext cx="391311" cy="131099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4BE0737-891F-4596-B67D-2E26BCC320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69F01D7-15A4-4F06-A355-BA20A9507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87862"/>
            <a:ext cx="9585157" cy="1766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69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photo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1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40E40AC9-1078-4D67-BC0C-2F18FD28D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F18032-72F7-43F4-8769-A956A32987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44" y="2765090"/>
            <a:ext cx="391311" cy="131099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DD0C6B-4859-4A08-9CD3-3D36A9CF10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23FE786-4614-4D03-A3EE-4ACCC5AF8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87862"/>
            <a:ext cx="9585157" cy="1766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3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blue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7BB1F-94CF-4BBF-A8F0-2FCF174D25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61BF2D5-2C4A-4E34-AAFD-C4214CBE09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A42779-00D2-4C3A-A0B8-C588B6F2E5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blue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FFDD05-BB0B-4502-B8B8-2F27B9B9C5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5D0B8DF-2D92-440B-B46F-E250FE1BA1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9F4492F-A80A-4725-A925-7671D3AA41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57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3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1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D30E-3424-4772-A239-FCE2182173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44" y="2765090"/>
            <a:ext cx="391311" cy="1310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5C174BA9-F5D1-4753-BD82-65C634EC7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94AF326-EBD5-446F-AFB0-83B84AB75E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4EB61CD-FFEA-413B-ABA9-F4157EFB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87862"/>
            <a:ext cx="9585157" cy="1766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52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blue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3F64AE-BA7E-4F25-B9C1-01F6A85E57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91DF636-428B-4FDF-A249-F6F6AB54E0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665C5AF-736E-462B-8C43-4D41B65A18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04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blue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30ABE-6823-411A-A84C-C35917D407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35C2FD9-C7D1-46F7-91B8-58DE72351B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99B1CF-1409-43C7-AEF9-149EDB347E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70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blu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909D8-4E92-4553-93BD-A2DF87A2D1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0B9808D-7560-4914-9656-EE0C981EC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277FBA6-C464-48F9-BD00-E9FDE3B0AB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09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title slide blue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30ABE-6823-411A-A84C-C35917D407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6DC1104-C12C-4382-B31D-6BF2DD35BEEF}"/>
              </a:ext>
            </a:extLst>
          </p:cNvPr>
          <p:cNvSpPr/>
          <p:nvPr userDrawn="1"/>
        </p:nvSpPr>
        <p:spPr>
          <a:xfrm>
            <a:off x="2392191" y="-14828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1FB4BA-7499-4576-AD19-80FFC988A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6065" y="3008825"/>
            <a:ext cx="6610865" cy="23066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  <a:endParaRPr lang="nl-BE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24062E-E1D3-404E-905C-E5DBB8E34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1739" y="2182305"/>
            <a:ext cx="2552700" cy="75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24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title slide blu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909D8-4E92-4553-93BD-A2DF87A2D1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142F03-2F9A-47E2-AB6E-2B4679F6512C}"/>
              </a:ext>
            </a:extLst>
          </p:cNvPr>
          <p:cNvSpPr/>
          <p:nvPr userDrawn="1"/>
        </p:nvSpPr>
        <p:spPr>
          <a:xfrm>
            <a:off x="2416253" y="0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3B25C59-6C64-4EE7-871A-890F34B611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6065" y="3008825"/>
            <a:ext cx="6610865" cy="23066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  <a:endParaRPr lang="nl-BE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F5D4328-88B8-48C6-8042-C746FD445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1739" y="2182305"/>
            <a:ext cx="2552700" cy="75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98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 blu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E56275-BBCA-40C6-9E46-EE6AF2ED2A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7163F1-F7DF-49DA-9562-931F4CA3C3F2}"/>
              </a:ext>
            </a:extLst>
          </p:cNvPr>
          <p:cNvSpPr/>
          <p:nvPr userDrawn="1"/>
        </p:nvSpPr>
        <p:spPr>
          <a:xfrm>
            <a:off x="3750926" y="-14828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7890CD-CD94-446B-A885-73A591390A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3767" y="816581"/>
            <a:ext cx="4913812" cy="5210010"/>
          </a:xfrm>
          <a:prstGeom prst="rect">
            <a:avLst/>
          </a:prstGeom>
        </p:spPr>
        <p:txBody>
          <a:bodyPr anchor="ctr"/>
          <a:lstStyle>
            <a:lvl1pPr marL="542925" indent="-542925" algn="l">
              <a:buClr>
                <a:schemeClr val="accent6"/>
              </a:buClr>
              <a:buSzPct val="185000"/>
              <a:buFontTx/>
              <a:buBlip>
                <a:blip r:embed="rId5"/>
              </a:buBlip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YOUR QUOTE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9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3A155-E1FA-413D-9659-61702567ADED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1E23108-C263-420D-85FE-5228E025A442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F27120-DF87-44F1-B65D-08DFDC3A7D3E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95D90F-2C9E-46BC-9DCF-AF8366D3F346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E82EE24-8963-4865-9077-6A0A0C2034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2E50CC-F4BD-4A1F-A79B-7D60989F4C11}"/>
              </a:ext>
            </a:extLst>
          </p:cNvPr>
          <p:cNvSpPr/>
          <p:nvPr userDrawn="1"/>
        </p:nvSpPr>
        <p:spPr>
          <a:xfrm>
            <a:off x="3750926" y="-14828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095A94-D462-487D-B283-086AF8DB3E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3767" y="816581"/>
            <a:ext cx="4913812" cy="5210010"/>
          </a:xfrm>
          <a:prstGeom prst="rect">
            <a:avLst/>
          </a:prstGeom>
        </p:spPr>
        <p:txBody>
          <a:bodyPr anchor="ctr"/>
          <a:lstStyle>
            <a:lvl1pPr marL="542925" indent="-542925" algn="l">
              <a:buClr>
                <a:schemeClr val="accent6"/>
              </a:buClr>
              <a:buSzPct val="185000"/>
              <a:buFontTx/>
              <a:buBlip>
                <a:blip r:embed="rId4"/>
              </a:buBlip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YOUR QUOTE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90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4DB78D-3035-4FA5-8F26-A41A3D9A8343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33311F0-FD11-4F35-812F-64DB366B32C9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ABFE2AF-614E-4DCD-A831-112BDC90129C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21B644-226B-491D-A652-4963C9967595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51A5136-388D-436F-863B-33D48FB2F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200" y="360000"/>
            <a:ext cx="1620000" cy="515766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3F194-B876-4D8D-B8EE-D0F4D423270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52350" y="1825625"/>
            <a:ext cx="7226849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aseline="0">
                <a:solidFill>
                  <a:schemeClr val="tx1"/>
                </a:solidFill>
              </a:defRPr>
            </a:lvl1pPr>
            <a:lvl2pPr marL="992188" indent="-457200">
              <a:buFont typeface="+mj-lt"/>
              <a:buAutoNum type="alphaLcPeriod"/>
              <a:defRPr baseline="0">
                <a:solidFill>
                  <a:schemeClr val="tx1"/>
                </a:solidFill>
              </a:defRPr>
            </a:lvl2pPr>
            <a:lvl3pPr marL="1254125" indent="-265113">
              <a:buFont typeface="+mj-lt"/>
              <a:buAutoNum type="romanUcPeriod"/>
              <a:tabLst>
                <a:tab pos="1612900" algn="l"/>
              </a:tabLst>
              <a:defRPr/>
            </a:lvl3pPr>
            <a:lvl6pPr marL="2686050" indent="-400050">
              <a:buFont typeface="+mj-lt"/>
              <a:buAutoNum type="romanUcPeriod"/>
              <a:defRPr/>
            </a:lvl6pPr>
          </a:lstStyle>
          <a:p>
            <a:pPr lvl="0"/>
            <a:r>
              <a:rPr lang="en-US"/>
              <a:t>Numbered item level 1</a:t>
            </a:r>
          </a:p>
          <a:p>
            <a:pPr lvl="0"/>
            <a:r>
              <a:rPr lang="en-US"/>
              <a:t>Numbered item level 1</a:t>
            </a:r>
          </a:p>
          <a:p>
            <a:pPr lvl="1"/>
            <a:r>
              <a:rPr lang="en-US"/>
              <a:t>Numbered item level 2</a:t>
            </a:r>
          </a:p>
          <a:p>
            <a:pPr lvl="1"/>
            <a:r>
              <a:rPr lang="en-US"/>
              <a:t>Numbered item level 2</a:t>
            </a:r>
          </a:p>
          <a:p>
            <a:pPr lvl="2"/>
            <a:r>
              <a:rPr lang="en-US"/>
              <a:t>Numbered item level 3</a:t>
            </a:r>
          </a:p>
          <a:p>
            <a:pPr lvl="2"/>
            <a:r>
              <a:rPr lang="en-US"/>
              <a:t>Numbered item level 3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6D4196-50FD-4EB6-9BD0-D33169C75386}"/>
              </a:ext>
            </a:extLst>
          </p:cNvPr>
          <p:cNvSpPr/>
          <p:nvPr userDrawn="1"/>
        </p:nvSpPr>
        <p:spPr>
          <a:xfrm>
            <a:off x="-9939" y="-18104"/>
            <a:ext cx="4363508" cy="6888667"/>
          </a:xfrm>
          <a:custGeom>
            <a:avLst/>
            <a:gdLst>
              <a:gd name="connsiteX0" fmla="*/ 887 w 4363508"/>
              <a:gd name="connsiteY0" fmla="*/ 0 h 6888667"/>
              <a:gd name="connsiteX1" fmla="*/ 2448729 w 4363508"/>
              <a:gd name="connsiteY1" fmla="*/ 0 h 6888667"/>
              <a:gd name="connsiteX2" fmla="*/ 4363508 w 4363508"/>
              <a:gd name="connsiteY2" fmla="*/ 3318448 h 6888667"/>
              <a:gd name="connsiteX3" fmla="*/ 2295982 w 4363508"/>
              <a:gd name="connsiteY3" fmla="*/ 6888667 h 6888667"/>
              <a:gd name="connsiteX4" fmla="*/ 0 w 4363508"/>
              <a:gd name="connsiteY4" fmla="*/ 6888667 h 6888667"/>
              <a:gd name="connsiteX5" fmla="*/ 0 w 4363508"/>
              <a:gd name="connsiteY5" fmla="*/ 92102 h 688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3508" h="6888667">
                <a:moveTo>
                  <a:pt x="887" y="0"/>
                </a:moveTo>
                <a:lnTo>
                  <a:pt x="2448729" y="0"/>
                </a:lnTo>
                <a:lnTo>
                  <a:pt x="4363508" y="3318448"/>
                </a:lnTo>
                <a:lnTo>
                  <a:pt x="2295982" y="6888667"/>
                </a:lnTo>
                <a:lnTo>
                  <a:pt x="0" y="6888667"/>
                </a:lnTo>
                <a:lnTo>
                  <a:pt x="0" y="92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6685A1-E6AD-4C15-862A-C815FB0FB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2483" y="365125"/>
            <a:ext cx="688519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/>
              <a:t>RESUME</a:t>
            </a:r>
          </a:p>
        </p:txBody>
      </p:sp>
    </p:spTree>
    <p:extLst>
      <p:ext uri="{BB962C8B-B14F-4D97-AF65-F5344CB8AC3E}">
        <p14:creationId xmlns:p14="http://schemas.microsoft.com/office/powerpoint/2010/main" val="20870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47 2.96296E-6 L -4.16667E-6 2.962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2 1.48148E-6 L -0.0026 1.48148E-6 " pathEditMode="relative" rAng="0" ptsTypes="AA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12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4"/>
            <a:ext cx="10941000" cy="4533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CDCEC-A5C0-4D3E-A726-BA05DEC3E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8460" y="6359418"/>
            <a:ext cx="425401" cy="365125"/>
          </a:xfrm>
        </p:spPr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E4E111-4605-4D44-BDE4-259A48EC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22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4"/>
            <a:ext cx="5335199" cy="4533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139F0-EEFA-4594-AA89-0E54D237A2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C550D1-AD1B-4B6D-9FB2-C32A868202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18601" y="1825624"/>
            <a:ext cx="5335199" cy="4533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67FE3E-68D4-463A-9295-3ABE4D74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96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photo 3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1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D30E-3424-4772-A239-FCE2182173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44" y="2765090"/>
            <a:ext cx="391311" cy="1310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33390D66-D52D-49B6-A072-8861C4AF8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B9B5730-AA25-40C6-8738-A747CAFDAA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0185F7A-AC83-4776-91DE-F133A4F51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87862"/>
            <a:ext cx="9585157" cy="1766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40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2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2 columns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8A1FB-2C02-4EC8-A9B1-F5FAB79A7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800" y="1681163"/>
            <a:ext cx="53303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74F30-99C3-4BE5-979F-681A113F0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800" y="2505074"/>
            <a:ext cx="5330309" cy="3854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440F3-C800-4A20-BFF2-76F8BBBE8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5079" y="1681163"/>
            <a:ext cx="53303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2D458-C8C8-4CFC-8706-E6BF25B09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5079" y="2505074"/>
            <a:ext cx="5330309" cy="3854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0751C6-889E-4C76-9787-D7AB23DFB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71A196-001B-437B-B35B-7DEFC82D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45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2800" y="1825624"/>
            <a:ext cx="10941000" cy="4533793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400">
                <a:solidFill>
                  <a:schemeClr val="tx1"/>
                </a:solidFill>
              </a:defRPr>
            </a:lvl1pPr>
            <a:lvl2pPr marL="896938" indent="-452438">
              <a:buFont typeface="+mj-lt"/>
              <a:buAutoNum type="alphaLcPeriod"/>
              <a:defRPr sz="2000">
                <a:solidFill>
                  <a:schemeClr val="tx1"/>
                </a:solidFill>
              </a:defRPr>
            </a:lvl2pPr>
            <a:lvl3pPr marL="1255713" indent="-358775">
              <a:buFont typeface="+mj-lt"/>
              <a:buAutoNum type="romanUcPeriod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Numbered item level 1</a:t>
            </a:r>
          </a:p>
          <a:p>
            <a:pPr lvl="0"/>
            <a:r>
              <a:rPr lang="en-US"/>
              <a:t>Numbered item level 1</a:t>
            </a:r>
          </a:p>
          <a:p>
            <a:pPr lvl="1"/>
            <a:r>
              <a:rPr lang="en-US"/>
              <a:t>Numbered item level 2</a:t>
            </a:r>
          </a:p>
          <a:p>
            <a:pPr lvl="1"/>
            <a:r>
              <a:rPr lang="en-US"/>
              <a:t>Numbered item level 2</a:t>
            </a:r>
          </a:p>
          <a:p>
            <a:pPr lvl="2"/>
            <a:r>
              <a:rPr lang="en-US"/>
              <a:t>Numbered item level 3</a:t>
            </a:r>
          </a:p>
          <a:p>
            <a:pPr lvl="2"/>
            <a:r>
              <a:rPr lang="en-US"/>
              <a:t>Numbered Item level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57114-69A8-4BC9-9E54-CC492A72A5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703D9A-B1BE-4BAB-8B4B-C05EE7B5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6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D6D3-7E3D-451C-BE62-53E9D52A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2800" y="1825624"/>
            <a:ext cx="10941000" cy="4533793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896938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5713" indent="-358775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520825" indent="-285750">
              <a:buClr>
                <a:schemeClr val="tx1"/>
              </a:buClr>
              <a:buFont typeface="Morebi Rounded" panose="02010101010101010101" pitchFamily="50" charset="0"/>
              <a:buChar char="→"/>
              <a:tabLst>
                <a:tab pos="1609725" algn="l"/>
              </a:tabLst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Bullet point item level 1</a:t>
            </a:r>
          </a:p>
          <a:p>
            <a:pPr lvl="1"/>
            <a:r>
              <a:rPr lang="en-US"/>
              <a:t>Bullet point item level 2</a:t>
            </a:r>
          </a:p>
          <a:p>
            <a:pPr lvl="2"/>
            <a:r>
              <a:rPr lang="en-US"/>
              <a:t>Bullet point item level 3</a:t>
            </a:r>
          </a:p>
          <a:p>
            <a:pPr lvl="3"/>
            <a:r>
              <a:rPr lang="en-US"/>
              <a:t>Bullet point item level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57114-69A8-4BC9-9E54-CC492A72A5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7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ullet points 1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D6D3-7E3D-451C-BE62-53E9D52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522413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2800" y="1825624"/>
            <a:ext cx="5224135" cy="466725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896938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5713" indent="-358775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520825" indent="-285750">
              <a:buClr>
                <a:schemeClr val="tx1"/>
              </a:buClr>
              <a:buFont typeface="Morebi Rounded" panose="02010101010101010101" pitchFamily="50" charset="0"/>
              <a:buChar char="→"/>
              <a:tabLst>
                <a:tab pos="1609725" algn="l"/>
              </a:tabLst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Bullet point item level 1</a:t>
            </a:r>
          </a:p>
          <a:p>
            <a:pPr lvl="1"/>
            <a:r>
              <a:rPr lang="en-US"/>
              <a:t>Bullet point item level 2</a:t>
            </a:r>
          </a:p>
          <a:p>
            <a:pPr lvl="2"/>
            <a:r>
              <a:rPr lang="en-US"/>
              <a:t>Bullet point item level 3</a:t>
            </a:r>
          </a:p>
          <a:p>
            <a:pPr lvl="3"/>
            <a:r>
              <a:rPr lang="en-US"/>
              <a:t>Bullet point item level 4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4E4ED3A-4A52-4985-A95E-76416D775B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l-BE"/>
              <a:t>Picture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70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ullet points 1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D6D3-7E3D-451C-BE62-53E9D52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750683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2800" y="1825624"/>
            <a:ext cx="7506834" cy="466725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896938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5713" indent="-358775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520825" indent="-285750">
              <a:buClr>
                <a:schemeClr val="tx1"/>
              </a:buClr>
              <a:buFont typeface="Morebi Rounded" panose="02010101010101010101" pitchFamily="50" charset="0"/>
              <a:buChar char="→"/>
              <a:tabLst>
                <a:tab pos="1609725" algn="l"/>
              </a:tabLst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Bullet point item level 1</a:t>
            </a:r>
          </a:p>
          <a:p>
            <a:pPr lvl="1"/>
            <a:r>
              <a:rPr lang="en-US"/>
              <a:t>Bullet point item level 2</a:t>
            </a:r>
          </a:p>
          <a:p>
            <a:pPr lvl="2"/>
            <a:r>
              <a:rPr lang="en-US"/>
              <a:t>Bullet point item level 3</a:t>
            </a:r>
          </a:p>
          <a:p>
            <a:pPr lvl="3"/>
            <a:r>
              <a:rPr lang="en-US"/>
              <a:t>Bullet point item level 4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931C882-0C9B-43DD-B833-76799CA4EC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9600" y="0"/>
            <a:ext cx="3962399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l-BE"/>
              <a:t>Picture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80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1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680F7A-F5AF-4D15-ABFB-ACF756AA52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l-BE"/>
              <a:t>Picture</a:t>
            </a:r>
          </a:p>
          <a:p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5D6D3-7E3D-451C-BE62-53E9D52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522413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5"/>
            <a:ext cx="5224135" cy="4667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07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1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D6D3-7E3D-451C-BE62-53E9D52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750683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5"/>
            <a:ext cx="7506834" cy="4667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680F7A-F5AF-4D15-ABFB-ACF756AA52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9600" y="0"/>
            <a:ext cx="3962399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l-BE"/>
              <a:t>Picture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53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0B6A7-215E-4CD1-AA6C-17AE7AFD2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BE830DE-0B69-427A-8B49-7EB4EC5928E3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12750" y="1690688"/>
            <a:ext cx="11366450" cy="46688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Click </a:t>
            </a:r>
            <a:r>
              <a:rPr lang="nl-BE" err="1"/>
              <a:t>to</a:t>
            </a:r>
            <a:r>
              <a:rPr lang="nl-BE"/>
              <a:t> </a:t>
            </a:r>
            <a:r>
              <a:rPr lang="nl-BE" err="1"/>
              <a:t>add</a:t>
            </a:r>
            <a:r>
              <a:rPr lang="nl-BE"/>
              <a:t> </a:t>
            </a:r>
            <a:r>
              <a:rPr lang="nl-BE" err="1"/>
              <a:t>table</a:t>
            </a:r>
            <a:endParaRPr lang="nl-BE"/>
          </a:p>
          <a:p>
            <a:endParaRPr lang="nl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AB3A63-8CDF-4BFC-A079-08347F15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11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0B6A7-215E-4CD1-AA6C-17AE7AFD2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3045E3-ED86-48AF-87C7-83F7B0AD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00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F3D9869-99A0-4EBF-920C-272F03621D78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16239BA-ABD5-4BF5-9729-D50B88E7619A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DB2BFB0-2493-4907-AA28-7CA67F75E85F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908B42D-2C06-48F1-8A1D-F3DDA924F9F3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75A42BD-9DC4-4ECE-B3AA-BC25C88F3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purple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665D7CE-805A-4436-8725-7B1561C505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B577D-1F12-4E63-9FA6-F692C4617B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7397DF-8B6A-4C84-A318-6BD68A9243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F3D9869-99A0-4EBF-920C-272F03621D78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16239BA-ABD5-4BF5-9729-D50B88E7619A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DB2BFB0-2493-4907-AA28-7CA67F75E85F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908B42D-2C06-48F1-8A1D-F3DDA924F9F3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75A42BD-9DC4-4ECE-B3AA-BC25C88F3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219E14D-0DC2-4693-9B78-7FEA8AF4432A}"/>
              </a:ext>
            </a:extLst>
          </p:cNvPr>
          <p:cNvSpPr/>
          <p:nvPr userDrawn="1"/>
        </p:nvSpPr>
        <p:spPr>
          <a:xfrm>
            <a:off x="3750926" y="-14828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66A7E2BD-1697-43F9-A716-A4C1107BD6B5}"/>
              </a:ext>
            </a:extLst>
          </p:cNvPr>
          <p:cNvSpPr txBox="1">
            <a:spLocks/>
          </p:cNvSpPr>
          <p:nvPr userDrawn="1"/>
        </p:nvSpPr>
        <p:spPr>
          <a:xfrm>
            <a:off x="5415775" y="426589"/>
            <a:ext cx="4029798" cy="9255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32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5349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080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latin typeface="Morebi Rounded Med" panose="02010101010101010101" pitchFamily="50" charset="0"/>
              </a:rPr>
              <a:t>Your title</a:t>
            </a:r>
            <a:endParaRPr lang="nl-BE">
              <a:solidFill>
                <a:schemeClr val="accent1"/>
              </a:solidFill>
              <a:latin typeface="Morebi Rounded Med" panose="02010101010101010101" pitchFamily="50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B5F6CEA4-AE76-4DE1-9901-967A165EC1EE}"/>
              </a:ext>
            </a:extLst>
          </p:cNvPr>
          <p:cNvSpPr txBox="1">
            <a:spLocks/>
          </p:cNvSpPr>
          <p:nvPr userDrawn="1"/>
        </p:nvSpPr>
        <p:spPr>
          <a:xfrm>
            <a:off x="4694254" y="1446679"/>
            <a:ext cx="5472840" cy="4449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2000" b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5349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080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latin typeface="Morebi Rounded Med" panose="02010101010101010101" pitchFamily="50" charset="0"/>
              </a:rPr>
              <a:t>Your text</a:t>
            </a:r>
            <a:endParaRPr lang="nl-BE">
              <a:solidFill>
                <a:schemeClr val="accent1"/>
              </a:solidFill>
              <a:latin typeface="Morebi Rounded Med" panose="02010101010101010101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E0991C-CDE9-4DE3-9CC5-ED99AE57AF65}"/>
              </a:ext>
            </a:extLst>
          </p:cNvPr>
          <p:cNvSpPr txBox="1"/>
          <p:nvPr userDrawn="1"/>
        </p:nvSpPr>
        <p:spPr>
          <a:xfrm>
            <a:off x="4765496" y="2633921"/>
            <a:ext cx="3239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chemeClr val="bg1"/>
                </a:solidFill>
                <a:latin typeface="Morebi Rounded Med" panose="02010101010101010101" pitchFamily="50" charset="0"/>
              </a:rPr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9CBE30-8AE2-4149-8119-DFD5A6F33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866" y="2783527"/>
            <a:ext cx="387231" cy="13043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F0074A-6893-403F-8184-35841EFC41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0375" y="3333236"/>
            <a:ext cx="2806172" cy="192088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Your name</a:t>
            </a:r>
            <a:endParaRPr lang="nl-B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58551D-495B-442C-BA77-F0EF28A12D2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90375" y="3538644"/>
            <a:ext cx="2806172" cy="192088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+32 000 00 00 00</a:t>
            </a:r>
            <a:endParaRPr lang="nl-BE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1CCE888-341D-4E93-B653-E9EFCA5D1FC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90375" y="3730732"/>
            <a:ext cx="2806172" cy="192088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firstname.surname@securex.be</a:t>
            </a:r>
            <a:endParaRPr lang="nl-B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830DAA-70B4-4134-BDFB-0E29F7F33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6" name="Hexagon 15">
            <a:extLst>
              <a:ext uri="{FF2B5EF4-FFF2-40B4-BE49-F238E27FC236}">
                <a16:creationId xmlns:a16="http://schemas.microsoft.com/office/drawing/2014/main" id="{F327A493-742C-4C9E-8A5D-993B5831B44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53BB4B-6188-4D36-B763-0DE5606A5925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DE851E-E4CC-4A94-8042-E0FC4C345E23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56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7466496-DA4A-4896-B678-E68C43C19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143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79184D-7288-4CDF-89B0-B838BE2ED0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865" y="2782022"/>
            <a:ext cx="391311" cy="1310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5531F1-7E6A-4ECE-8841-97A9CB14E0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3AC767-5ABE-4EBE-A311-A310C9B0A97E}"/>
              </a:ext>
            </a:extLst>
          </p:cNvPr>
          <p:cNvSpPr txBox="1"/>
          <p:nvPr userDrawn="1"/>
        </p:nvSpPr>
        <p:spPr>
          <a:xfrm>
            <a:off x="4753463" y="2633921"/>
            <a:ext cx="327159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chemeClr val="bg1"/>
                </a:solidFill>
                <a:latin typeface="Morebi Rounded Med" panose="02010101010101010101" pitchFamily="50" charset="0"/>
              </a:rPr>
              <a:t>THANK YOU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9F03E97-28AC-473D-98BD-A1B340BFCB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8342" y="3333236"/>
            <a:ext cx="2954215" cy="121403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Your name</a:t>
            </a:r>
            <a:endParaRPr lang="nl-BE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D8BD89-3CC3-4407-8CFF-16E25DFF01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8342" y="3538644"/>
            <a:ext cx="2954215" cy="121403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+32 000 00 00 00</a:t>
            </a:r>
            <a:endParaRPr lang="nl-BE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277372C-8A52-479A-8FD5-3B7292149E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8342" y="3730732"/>
            <a:ext cx="2954215" cy="121403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firstname.surname@securex.be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58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D30E-3424-4772-A239-FCE218217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44" y="2765421"/>
            <a:ext cx="391311" cy="1304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B8955FBF-9920-401A-BD6A-D4245823B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7B16503-66BC-497D-AB4B-4F10171663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11AB8BE-45B3-4053-BEA3-A6C93EA1C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92308"/>
            <a:ext cx="9585157" cy="1766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83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/>
      <p:bldP spid="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1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1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D30E-3424-4772-A239-FCE2182173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44" y="2765090"/>
            <a:ext cx="391311" cy="1310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96793FB7-7AAC-4489-B5F3-7AF236063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3245B61-7B3F-4C78-A366-8F5BC8942F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940F6C8-CEFB-47DC-BB7E-E7CD1A79B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87862"/>
            <a:ext cx="9585157" cy="1766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54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2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1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D30E-3424-4772-A239-FCE2182173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44" y="2765090"/>
            <a:ext cx="391311" cy="1310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959D9387-79D4-461D-9B34-6427783D1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4EC707D-5DBD-4300-B889-7C76D0B3C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3E629DD-D61E-48ED-AE7F-ED383CA01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87862"/>
            <a:ext cx="9585157" cy="1766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15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1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 3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1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D30E-3424-4772-A239-FCE2182173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44" y="2765090"/>
            <a:ext cx="391311" cy="1310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C46EAF83-1169-4571-9679-C0718BFF0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9C6E540-FAA7-457B-8AC3-09C0C13079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406D9F0-C46F-4AB6-AD54-C0CFC396D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87862"/>
            <a:ext cx="9585157" cy="1766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43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1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photo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5FE7CF4-9699-4922-BE0D-8522110D27A4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1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5B1D-0989-46BB-AF40-B7A29460E428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3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4A17A677-217D-4DAD-A8AC-CDA7600EC9A5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D30E-3424-4772-A239-FCE2182173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344" y="2765090"/>
            <a:ext cx="391311" cy="1310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CEF48-7535-4147-801D-73B1EB87B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07489F08-DB3A-4892-AB5A-FC6C6D2CC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801" y="6043334"/>
            <a:ext cx="1841695" cy="22220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/>
                <a:latin typeface="Morebi Rounded Med" panose="02010101010101010101" pitchFamily="50" charset="0"/>
              </a:defRPr>
            </a:lvl1pPr>
          </a:lstStyle>
          <a:p>
            <a:fld id="{D69C41F1-6213-4858-B2EB-1EC8264D045D}" type="datetime1">
              <a:rPr lang="nl-BE" smtClean="0"/>
              <a:pPr/>
              <a:t>19/11/2025</a:t>
            </a:fld>
            <a:endParaRPr lang="nl-BE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B0011AB-4153-46A7-9292-BBBD1FE39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3420" y="2896544"/>
            <a:ext cx="9585157" cy="13256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2pPr>
            <a:lvl3pPr marL="53498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3pPr>
            <a:lvl4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4pPr>
            <a:lvl5pPr marL="808038" indent="0">
              <a:buFont typeface="+mj-lt"/>
              <a:buNone/>
              <a:defRPr sz="4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758029-2739-4F9F-8504-7791096A4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9" y="4287862"/>
            <a:ext cx="9585157" cy="1766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rebi Rounded Med" panose="02010101010101010101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37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red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47D591-312E-4E7C-9694-AF42B6D942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42A8DBF-B56C-4DB0-8422-720D342E88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0CF6A42-3195-4A3D-AF52-8F3731712C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06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red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A20AFD-EEA3-4A47-96F0-AFBAF3BB97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C39CC8D-FF06-4E04-B472-6BAC57EFA1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4F957B2-F10C-454B-9851-AD7088AEED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62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purple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A7C793-6B88-41AF-93A3-BF2F66A0EF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3C0D33F-E60E-4586-AC50-372B96E582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070CD9C-64C1-4AF1-8784-E4058EE36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96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red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DA6A2D-AE9F-41ED-B863-A7CF271023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09F6407-B028-4F3D-AFF0-A1B25A9860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63068D3-2F2B-4E54-931A-BB41B8DF94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35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red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C35C3E-5088-48BD-8D14-E5ABF5E1C9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CC1A39-5BCD-46D4-8ED1-42AC45F739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53D71AB-98BD-42E0-886E-924322080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7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red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55E28-51CA-4C7C-B006-5956B19A84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36FD016-D424-4A3C-90DA-E3EAE72B46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008E5C6-DAD5-411F-BF89-23D6C6E9D7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80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title slide red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C35C3E-5088-48BD-8D14-E5ABF5E1C9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A4EAF28-09EF-4219-8DA9-48C4BAC4192F}"/>
              </a:ext>
            </a:extLst>
          </p:cNvPr>
          <p:cNvSpPr/>
          <p:nvPr userDrawn="1"/>
        </p:nvSpPr>
        <p:spPr>
          <a:xfrm>
            <a:off x="2392191" y="-14828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B3B298-AF14-4E3C-B6A4-BF792C78DA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6065" y="3008825"/>
            <a:ext cx="6610865" cy="23066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  <a:endParaRPr lang="nl-BE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71CF720-F306-42FE-982F-C4DB967EFB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1739" y="2182305"/>
            <a:ext cx="2552700" cy="75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69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title slide red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55E28-51CA-4C7C-B006-5956B19A84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095776E-C7F0-482B-BC72-B044F06B366F}"/>
              </a:ext>
            </a:extLst>
          </p:cNvPr>
          <p:cNvSpPr/>
          <p:nvPr userDrawn="1"/>
        </p:nvSpPr>
        <p:spPr>
          <a:xfrm>
            <a:off x="2416253" y="-14829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E8C29DE-6606-43FC-A275-44532FE005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6065" y="3008825"/>
            <a:ext cx="6610865" cy="23066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  <a:endParaRPr lang="nl-BE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A4ABB6B-5EFE-4735-9D57-65E721BA84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1739" y="2182305"/>
            <a:ext cx="2552700" cy="75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16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 red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7CFC19-D9E0-4366-8EEF-FAF9E9ADE0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D964C9-9BBD-4315-9594-8D9D9F24557C}"/>
              </a:ext>
            </a:extLst>
          </p:cNvPr>
          <p:cNvSpPr/>
          <p:nvPr userDrawn="1"/>
        </p:nvSpPr>
        <p:spPr>
          <a:xfrm>
            <a:off x="3750926" y="-14828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7AF7FC-EF54-42FC-B429-5FD0893B0B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3767" y="816581"/>
            <a:ext cx="4913812" cy="5210010"/>
          </a:xfrm>
          <a:prstGeom prst="rect">
            <a:avLst/>
          </a:prstGeom>
        </p:spPr>
        <p:txBody>
          <a:bodyPr anchor="ctr"/>
          <a:lstStyle>
            <a:lvl1pPr marL="542925" indent="-542925" algn="l">
              <a:buClr>
                <a:schemeClr val="accent6"/>
              </a:buClr>
              <a:buSzPct val="185000"/>
              <a:buFontTx/>
              <a:buBlip>
                <a:blip r:embed="rId5"/>
              </a:buBlip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YOUR QUOTE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73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3A155-E1FA-413D-9659-61702567ADED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1E23108-C263-420D-85FE-5228E025A442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F27120-DF87-44F1-B65D-08DFDC3A7D3E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95D90F-2C9E-46BC-9DCF-AF8366D3F346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E82EE24-8963-4865-9077-6A0A0C2034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D3917DF-E424-4468-83C1-F0DDC84A96D3}"/>
              </a:ext>
            </a:extLst>
          </p:cNvPr>
          <p:cNvSpPr/>
          <p:nvPr userDrawn="1"/>
        </p:nvSpPr>
        <p:spPr>
          <a:xfrm>
            <a:off x="3750926" y="-14828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2349B69-6E1B-45D0-A62B-3DA8C7AA1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3767" y="816581"/>
            <a:ext cx="4913812" cy="5210010"/>
          </a:xfrm>
          <a:prstGeom prst="rect">
            <a:avLst/>
          </a:prstGeom>
        </p:spPr>
        <p:txBody>
          <a:bodyPr anchor="ctr"/>
          <a:lstStyle>
            <a:lvl1pPr marL="542925" indent="-542925" algn="l">
              <a:buClr>
                <a:schemeClr val="accent6"/>
              </a:buClr>
              <a:buSzPct val="185000"/>
              <a:buFontTx/>
              <a:buBlip>
                <a:blip r:embed="rId4"/>
              </a:buBlip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YOUR QUOTE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680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4DB78D-3035-4FA5-8F26-A41A3D9A8343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33311F0-FD11-4F35-812F-64DB366B32C9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ABFE2AF-614E-4DCD-A831-112BDC90129C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21B644-226B-491D-A652-4963C9967595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51A5136-388D-436F-863B-33D48FB2F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200" y="360000"/>
            <a:ext cx="1620000" cy="515766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3F194-B876-4D8D-B8EE-D0F4D423270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52350" y="1825625"/>
            <a:ext cx="7226849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aseline="0">
                <a:solidFill>
                  <a:schemeClr val="tx1"/>
                </a:solidFill>
              </a:defRPr>
            </a:lvl1pPr>
            <a:lvl2pPr marL="992188" indent="-457200">
              <a:buFont typeface="+mj-lt"/>
              <a:buAutoNum type="alphaLcPeriod"/>
              <a:defRPr baseline="0">
                <a:solidFill>
                  <a:schemeClr val="tx1"/>
                </a:solidFill>
              </a:defRPr>
            </a:lvl2pPr>
            <a:lvl3pPr marL="1254125" indent="-265113">
              <a:buFont typeface="+mj-lt"/>
              <a:buAutoNum type="romanUcPeriod"/>
              <a:tabLst>
                <a:tab pos="1612900" algn="l"/>
              </a:tabLst>
              <a:defRPr/>
            </a:lvl3pPr>
            <a:lvl6pPr marL="2686050" indent="-400050">
              <a:buFont typeface="+mj-lt"/>
              <a:buAutoNum type="romanUcPeriod"/>
              <a:defRPr/>
            </a:lvl6pPr>
          </a:lstStyle>
          <a:p>
            <a:pPr lvl="0"/>
            <a:r>
              <a:rPr lang="en-US"/>
              <a:t>Numbered item level 1</a:t>
            </a:r>
          </a:p>
          <a:p>
            <a:pPr lvl="0"/>
            <a:r>
              <a:rPr lang="en-US"/>
              <a:t>Numbered item level 1</a:t>
            </a:r>
          </a:p>
          <a:p>
            <a:pPr lvl="1"/>
            <a:r>
              <a:rPr lang="en-US"/>
              <a:t>Numbered item level 2</a:t>
            </a:r>
          </a:p>
          <a:p>
            <a:pPr lvl="1"/>
            <a:r>
              <a:rPr lang="en-US"/>
              <a:t>Numbered item level 2</a:t>
            </a:r>
          </a:p>
          <a:p>
            <a:pPr lvl="2"/>
            <a:r>
              <a:rPr lang="en-US"/>
              <a:t>Numbered item level 3</a:t>
            </a:r>
          </a:p>
          <a:p>
            <a:pPr lvl="2"/>
            <a:r>
              <a:rPr lang="en-US"/>
              <a:t>Numbered item level 3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6D4196-50FD-4EB6-9BD0-D33169C75386}"/>
              </a:ext>
            </a:extLst>
          </p:cNvPr>
          <p:cNvSpPr/>
          <p:nvPr userDrawn="1"/>
        </p:nvSpPr>
        <p:spPr>
          <a:xfrm>
            <a:off x="-9939" y="-18104"/>
            <a:ext cx="4363508" cy="6888667"/>
          </a:xfrm>
          <a:custGeom>
            <a:avLst/>
            <a:gdLst>
              <a:gd name="connsiteX0" fmla="*/ 887 w 4363508"/>
              <a:gd name="connsiteY0" fmla="*/ 0 h 6888667"/>
              <a:gd name="connsiteX1" fmla="*/ 2448729 w 4363508"/>
              <a:gd name="connsiteY1" fmla="*/ 0 h 6888667"/>
              <a:gd name="connsiteX2" fmla="*/ 4363508 w 4363508"/>
              <a:gd name="connsiteY2" fmla="*/ 3318448 h 6888667"/>
              <a:gd name="connsiteX3" fmla="*/ 2295982 w 4363508"/>
              <a:gd name="connsiteY3" fmla="*/ 6888667 h 6888667"/>
              <a:gd name="connsiteX4" fmla="*/ 0 w 4363508"/>
              <a:gd name="connsiteY4" fmla="*/ 6888667 h 6888667"/>
              <a:gd name="connsiteX5" fmla="*/ 0 w 4363508"/>
              <a:gd name="connsiteY5" fmla="*/ 92102 h 688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3508" h="6888667">
                <a:moveTo>
                  <a:pt x="887" y="0"/>
                </a:moveTo>
                <a:lnTo>
                  <a:pt x="2448729" y="0"/>
                </a:lnTo>
                <a:lnTo>
                  <a:pt x="4363508" y="3318448"/>
                </a:lnTo>
                <a:lnTo>
                  <a:pt x="2295982" y="6888667"/>
                </a:lnTo>
                <a:lnTo>
                  <a:pt x="0" y="6888667"/>
                </a:lnTo>
                <a:lnTo>
                  <a:pt x="0" y="92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6685A1-E6AD-4C15-862A-C815FB0FB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2483" y="365125"/>
            <a:ext cx="688519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/>
              <a:t>RESUME</a:t>
            </a:r>
          </a:p>
        </p:txBody>
      </p:sp>
    </p:spTree>
    <p:extLst>
      <p:ext uri="{BB962C8B-B14F-4D97-AF65-F5344CB8AC3E}">
        <p14:creationId xmlns:p14="http://schemas.microsoft.com/office/powerpoint/2010/main" val="19718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47 2.96296E-6 L -4.16667E-6 2.962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2 1.48148E-6 L -0.0026 1.48148E-6 " pathEditMode="relative" rAng="0" ptsTypes="AA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12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4"/>
            <a:ext cx="10941000" cy="4533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CDCEC-A5C0-4D3E-A726-BA05DEC3E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8460" y="6359418"/>
            <a:ext cx="425401" cy="365125"/>
          </a:xfrm>
        </p:spPr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F38D98-72F8-4EF8-B8DC-B249284A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18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4"/>
            <a:ext cx="5335199" cy="4533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139F0-EEFA-4594-AA89-0E54D237A2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C550D1-AD1B-4B6D-9FB2-C32A868202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18601" y="1825624"/>
            <a:ext cx="5335199" cy="4533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49B3D9-D3C6-40AE-AE1C-A45439E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03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purple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959BF7-5E3C-47FC-B9F2-0086EA9AF7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77F2245-AB1C-4304-8E78-82CAF93E40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C6C2707-3446-484B-8261-A57E1CBF4C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41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2 columns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8A1FB-2C02-4EC8-A9B1-F5FAB79A7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800" y="1681163"/>
            <a:ext cx="53303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74F30-99C3-4BE5-979F-681A113F0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800" y="2505074"/>
            <a:ext cx="5330309" cy="3854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440F3-C800-4A20-BFF2-76F8BBBE8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5079" y="1681163"/>
            <a:ext cx="53303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2D458-C8C8-4CFC-8706-E6BF25B09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5079" y="2505074"/>
            <a:ext cx="5330309" cy="3854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0751C6-889E-4C76-9787-D7AB23DFB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1770EB-D265-44D5-A393-96752F29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0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2800" y="1825624"/>
            <a:ext cx="10941000" cy="4533793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400">
                <a:solidFill>
                  <a:schemeClr val="tx1"/>
                </a:solidFill>
              </a:defRPr>
            </a:lvl1pPr>
            <a:lvl2pPr marL="896938" indent="-452438">
              <a:buFont typeface="+mj-lt"/>
              <a:buAutoNum type="alphaLcPeriod"/>
              <a:defRPr sz="2000">
                <a:solidFill>
                  <a:schemeClr val="tx1"/>
                </a:solidFill>
              </a:defRPr>
            </a:lvl2pPr>
            <a:lvl3pPr marL="1255713" indent="-358775">
              <a:buFont typeface="+mj-lt"/>
              <a:buAutoNum type="romanUcPeriod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Numbered item level 1</a:t>
            </a:r>
          </a:p>
          <a:p>
            <a:pPr lvl="0"/>
            <a:r>
              <a:rPr lang="en-US"/>
              <a:t>Numbered item level 1</a:t>
            </a:r>
          </a:p>
          <a:p>
            <a:pPr lvl="1"/>
            <a:r>
              <a:rPr lang="en-US"/>
              <a:t>Numbered item level 2</a:t>
            </a:r>
          </a:p>
          <a:p>
            <a:pPr lvl="1"/>
            <a:r>
              <a:rPr lang="en-US"/>
              <a:t>Numbered item level 2</a:t>
            </a:r>
          </a:p>
          <a:p>
            <a:pPr lvl="2"/>
            <a:r>
              <a:rPr lang="en-US"/>
              <a:t>Numbered item level 3</a:t>
            </a:r>
          </a:p>
          <a:p>
            <a:pPr lvl="2"/>
            <a:r>
              <a:rPr lang="en-US"/>
              <a:t>Numbered Item level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57114-69A8-4BC9-9E54-CC492A72A5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FB4E01-F419-4D68-AD20-4A710DA1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73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2800" y="1825624"/>
            <a:ext cx="10941000" cy="4533793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896938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5713" indent="-358775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520825" indent="-285750">
              <a:buClr>
                <a:schemeClr val="tx1"/>
              </a:buClr>
              <a:buFont typeface="Morebi Rounded" panose="02010101010101010101" pitchFamily="50" charset="0"/>
              <a:buChar char="→"/>
              <a:tabLst>
                <a:tab pos="1609725" algn="l"/>
              </a:tabLst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Bullet point item level 1</a:t>
            </a:r>
          </a:p>
          <a:p>
            <a:pPr lvl="1"/>
            <a:r>
              <a:rPr lang="en-US"/>
              <a:t>Bullet point item level 2</a:t>
            </a:r>
          </a:p>
          <a:p>
            <a:pPr lvl="2"/>
            <a:r>
              <a:rPr lang="en-US"/>
              <a:t>Bullet point item level 3</a:t>
            </a:r>
          </a:p>
          <a:p>
            <a:pPr lvl="3"/>
            <a:r>
              <a:rPr lang="en-US"/>
              <a:t>Bullet point item level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57114-69A8-4BC9-9E54-CC492A72A5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9C6663-1594-4786-A23A-46CB7F87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4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ullet points 1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D6D3-7E3D-451C-BE62-53E9D52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522413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2800" y="1825624"/>
            <a:ext cx="5224135" cy="466725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896938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5713" indent="-358775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520825" indent="-285750">
              <a:buClr>
                <a:schemeClr val="tx1"/>
              </a:buClr>
              <a:buFont typeface="Morebi Rounded" panose="02010101010101010101" pitchFamily="50" charset="0"/>
              <a:buChar char="→"/>
              <a:tabLst>
                <a:tab pos="1609725" algn="l"/>
              </a:tabLst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Bullet point item level 1</a:t>
            </a:r>
          </a:p>
          <a:p>
            <a:pPr lvl="1"/>
            <a:r>
              <a:rPr lang="en-US"/>
              <a:t>Bullet point item level 2</a:t>
            </a:r>
          </a:p>
          <a:p>
            <a:pPr lvl="2"/>
            <a:r>
              <a:rPr lang="en-US"/>
              <a:t>Bullet point item level 3</a:t>
            </a:r>
          </a:p>
          <a:p>
            <a:pPr lvl="3"/>
            <a:r>
              <a:rPr lang="en-US"/>
              <a:t>Bullet point item level 4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4E4ED3A-4A52-4985-A95E-76416D775B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l-BE"/>
              <a:t>Picture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099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bullet points 1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D6D3-7E3D-451C-BE62-53E9D52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750683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2800" y="1825624"/>
            <a:ext cx="7506834" cy="466725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896938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5713" indent="-358775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520825" indent="-285750">
              <a:buClr>
                <a:schemeClr val="tx1"/>
              </a:buClr>
              <a:buFont typeface="Morebi Rounded" panose="02010101010101010101" pitchFamily="50" charset="0"/>
              <a:buChar char="→"/>
              <a:tabLst>
                <a:tab pos="1609725" algn="l"/>
              </a:tabLst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Bullet point item level 1</a:t>
            </a:r>
          </a:p>
          <a:p>
            <a:pPr lvl="1"/>
            <a:r>
              <a:rPr lang="en-US"/>
              <a:t>Bullet point item level 2</a:t>
            </a:r>
          </a:p>
          <a:p>
            <a:pPr lvl="2"/>
            <a:r>
              <a:rPr lang="en-US"/>
              <a:t>Bullet point item level 3</a:t>
            </a:r>
          </a:p>
          <a:p>
            <a:pPr lvl="3"/>
            <a:r>
              <a:rPr lang="en-US"/>
              <a:t>Bullet point item level 4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931C882-0C9B-43DD-B833-76799CA4EC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9600" y="0"/>
            <a:ext cx="3962399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l-BE"/>
              <a:t>Picture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31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1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680F7A-F5AF-4D15-ABFB-ACF756AA52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l-BE"/>
              <a:t>Picture</a:t>
            </a:r>
          </a:p>
          <a:p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5D6D3-7E3D-451C-BE62-53E9D52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522413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5"/>
            <a:ext cx="5224135" cy="4667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896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1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D6D3-7E3D-451C-BE62-53E9D52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750683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17FD-5986-4023-A51B-341166875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5"/>
            <a:ext cx="7506834" cy="4667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680F7A-F5AF-4D15-ABFB-ACF756AA52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9600" y="0"/>
            <a:ext cx="3962399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l-BE"/>
              <a:t>Picture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34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5DA9-5203-4CE5-8E33-6A0CA3C8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0B6A7-215E-4CD1-AA6C-17AE7AFD2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BE830DE-0B69-427A-8B49-7EB4EC5928E3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12750" y="1690688"/>
            <a:ext cx="11366450" cy="46688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Click </a:t>
            </a:r>
            <a:r>
              <a:rPr lang="nl-BE" err="1"/>
              <a:t>to</a:t>
            </a:r>
            <a:r>
              <a:rPr lang="nl-BE"/>
              <a:t> </a:t>
            </a:r>
            <a:r>
              <a:rPr lang="nl-BE" err="1"/>
              <a:t>add</a:t>
            </a:r>
            <a:r>
              <a:rPr lang="nl-BE"/>
              <a:t> </a:t>
            </a:r>
            <a:r>
              <a:rPr lang="nl-BE" err="1"/>
              <a:t>table</a:t>
            </a: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0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0B6A7-215E-4CD1-AA6C-17AE7AFD2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433B3A-E136-4BA5-B570-F4A69DE4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210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F3D9869-99A0-4EBF-920C-272F03621D78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16239BA-ABD5-4BF5-9729-D50B88E7619A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DB2BFB0-2493-4907-AA28-7CA67F75E85F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908B42D-2C06-48F1-8A1D-F3DDA924F9F3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75A42BD-9DC4-4ECE-B3AA-BC25C88F3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 purple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1A16E2-5774-4E3D-8ABB-D507916045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1B669C-0E5E-4139-B3A9-456FA7269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F44CF3-F9CE-436E-AE20-4C94A185DD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5372" y="2745664"/>
            <a:ext cx="9621253" cy="23066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Font typeface="+mj-lt"/>
              <a:buNone/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F61098-2F42-4C8F-B99B-127D99B2C5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649" y="1940693"/>
            <a:ext cx="2552700" cy="75432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1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e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F3D9869-99A0-4EBF-920C-272F03621D78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16239BA-ABD5-4BF5-9729-D50B88E7619A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DB2BFB0-2493-4907-AA28-7CA67F75E85F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908B42D-2C06-48F1-8A1D-F3DDA924F9F3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75A42BD-9DC4-4ECE-B3AA-BC25C88F3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B77B9C-E204-42C0-A2F3-887F185FE19A}"/>
              </a:ext>
            </a:extLst>
          </p:cNvPr>
          <p:cNvSpPr/>
          <p:nvPr userDrawn="1"/>
        </p:nvSpPr>
        <p:spPr>
          <a:xfrm>
            <a:off x="3750926" y="-14828"/>
            <a:ext cx="7359494" cy="6872829"/>
          </a:xfrm>
          <a:custGeom>
            <a:avLst/>
            <a:gdLst>
              <a:gd name="connsiteX0" fmla="*/ 2204369 w 7359494"/>
              <a:gd name="connsiteY0" fmla="*/ 0 h 6872829"/>
              <a:gd name="connsiteX1" fmla="*/ 5155125 w 7359494"/>
              <a:gd name="connsiteY1" fmla="*/ 0 h 6872829"/>
              <a:gd name="connsiteX2" fmla="*/ 5433733 w 7359494"/>
              <a:gd name="connsiteY2" fmla="*/ 133880 h 6872829"/>
              <a:gd name="connsiteX3" fmla="*/ 7359494 w 7359494"/>
              <a:gd name="connsiteY3" fmla="*/ 3361490 h 6872829"/>
              <a:gd name="connsiteX4" fmla="*/ 4773991 w 7359494"/>
              <a:gd name="connsiteY4" fmla="*/ 6867102 h 6872829"/>
              <a:gd name="connsiteX5" fmla="*/ 4753772 w 7359494"/>
              <a:gd name="connsiteY5" fmla="*/ 6872829 h 6872829"/>
              <a:gd name="connsiteX6" fmla="*/ 2605723 w 7359494"/>
              <a:gd name="connsiteY6" fmla="*/ 6872829 h 6872829"/>
              <a:gd name="connsiteX7" fmla="*/ 2585503 w 7359494"/>
              <a:gd name="connsiteY7" fmla="*/ 6867102 h 6872829"/>
              <a:gd name="connsiteX8" fmla="*/ 0 w 7359494"/>
              <a:gd name="connsiteY8" fmla="*/ 3361490 h 6872829"/>
              <a:gd name="connsiteX9" fmla="*/ 1925762 w 7359494"/>
              <a:gd name="connsiteY9" fmla="*/ 133880 h 68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9494" h="6872829">
                <a:moveTo>
                  <a:pt x="2204369" y="0"/>
                </a:moveTo>
                <a:lnTo>
                  <a:pt x="5155125" y="0"/>
                </a:lnTo>
                <a:lnTo>
                  <a:pt x="5433733" y="133880"/>
                </a:lnTo>
                <a:cubicBezTo>
                  <a:pt x="6580803" y="755463"/>
                  <a:pt x="7359494" y="1967765"/>
                  <a:pt x="7359494" y="3361490"/>
                </a:cubicBezTo>
                <a:cubicBezTo>
                  <a:pt x="7359494" y="5008619"/>
                  <a:pt x="6271900" y="6402357"/>
                  <a:pt x="4773991" y="6867102"/>
                </a:cubicBezTo>
                <a:lnTo>
                  <a:pt x="4753772" y="6872829"/>
                </a:lnTo>
                <a:lnTo>
                  <a:pt x="2605723" y="6872829"/>
                </a:lnTo>
                <a:lnTo>
                  <a:pt x="2585503" y="6867102"/>
                </a:lnTo>
                <a:cubicBezTo>
                  <a:pt x="1087594" y="6402357"/>
                  <a:pt x="0" y="5008619"/>
                  <a:pt x="0" y="3361490"/>
                </a:cubicBezTo>
                <a:cubicBezTo>
                  <a:pt x="0" y="1967765"/>
                  <a:pt x="778692" y="755463"/>
                  <a:pt x="1925762" y="13388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4B1AB63B-DCEB-4D8F-90FE-C19070F907EE}"/>
              </a:ext>
            </a:extLst>
          </p:cNvPr>
          <p:cNvSpPr txBox="1">
            <a:spLocks/>
          </p:cNvSpPr>
          <p:nvPr userDrawn="1"/>
        </p:nvSpPr>
        <p:spPr>
          <a:xfrm>
            <a:off x="5415775" y="426589"/>
            <a:ext cx="4029798" cy="9255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32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5349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080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Morebi Rounded Med" panose="02010101010101010101" pitchFamily="50" charset="0"/>
              </a:rPr>
              <a:t>Your title</a:t>
            </a:r>
            <a:endParaRPr lang="nl-BE">
              <a:solidFill>
                <a:schemeClr val="accent2"/>
              </a:solidFill>
              <a:latin typeface="Morebi Rounded Med" panose="02010101010101010101" pitchFamily="50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0A85074A-AD3D-438B-AA95-A67313E35A5D}"/>
              </a:ext>
            </a:extLst>
          </p:cNvPr>
          <p:cNvSpPr txBox="1">
            <a:spLocks/>
          </p:cNvSpPr>
          <p:nvPr userDrawn="1"/>
        </p:nvSpPr>
        <p:spPr>
          <a:xfrm>
            <a:off x="4694254" y="1446679"/>
            <a:ext cx="5472840" cy="44499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2000" b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5349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080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Morebi Rounded Med" panose="02010101010101010101" pitchFamily="50" charset="0"/>
              </a:rPr>
              <a:t>Your text</a:t>
            </a:r>
            <a:endParaRPr lang="nl-BE">
              <a:solidFill>
                <a:schemeClr val="accent2"/>
              </a:solidFill>
              <a:latin typeface="Morebi Rounded Med" panose="02010101010101010101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C98B77-4F00-4428-A530-030DE14DAC1D}"/>
              </a:ext>
            </a:extLst>
          </p:cNvPr>
          <p:cNvSpPr txBox="1"/>
          <p:nvPr userDrawn="1"/>
        </p:nvSpPr>
        <p:spPr>
          <a:xfrm>
            <a:off x="4765496" y="2633921"/>
            <a:ext cx="3239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chemeClr val="bg1"/>
                </a:solidFill>
                <a:latin typeface="Morebi Rounded Med" panose="02010101010101010101" pitchFamily="50" charset="0"/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669AD-7DA5-43D9-A605-F13BC0271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865" y="2784206"/>
            <a:ext cx="387234" cy="12907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55E38-8475-490F-8F68-9EE8B77B57E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0375" y="3333236"/>
            <a:ext cx="2806172" cy="192088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Your name</a:t>
            </a:r>
            <a:endParaRPr lang="nl-B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C662FB2-6FD5-495D-8ACC-D593590C17F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90375" y="3538644"/>
            <a:ext cx="2806172" cy="192088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+32 000 00 00 00</a:t>
            </a:r>
            <a:endParaRPr lang="nl-BE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5EE7264-724D-44E4-B19F-EC29A5702E1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90375" y="3730732"/>
            <a:ext cx="2806172" cy="192088"/>
          </a:xfrm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firstname.surname@securex.be</a:t>
            </a:r>
            <a:endParaRPr lang="nl-B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F697BB-77A0-4C97-A1A2-FE37563579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16" name="Hexagon 15">
            <a:extLst>
              <a:ext uri="{FF2B5EF4-FFF2-40B4-BE49-F238E27FC236}">
                <a16:creationId xmlns:a16="http://schemas.microsoft.com/office/drawing/2014/main" id="{D10E0C61-CC43-4BEA-B61E-529EAB02987B}"/>
              </a:ext>
            </a:extLst>
          </p:cNvPr>
          <p:cNvSpPr/>
          <p:nvPr userDrawn="1"/>
        </p:nvSpPr>
        <p:spPr>
          <a:xfrm>
            <a:off x="-4149947" y="-3754420"/>
            <a:ext cx="8301095" cy="7156116"/>
          </a:xfrm>
          <a:prstGeom prst="hexagon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6B6D76-9C86-4F9B-9C40-70767F6FD3E6}"/>
              </a:ext>
            </a:extLst>
          </p:cNvPr>
          <p:cNvSpPr/>
          <p:nvPr userDrawn="1"/>
        </p:nvSpPr>
        <p:spPr>
          <a:xfrm>
            <a:off x="2084462" y="-2753958"/>
            <a:ext cx="9168037" cy="916803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CE4DE6-BA98-485D-81EF-52E1A674AC50}"/>
              </a:ext>
            </a:extLst>
          </p:cNvPr>
          <p:cNvSpPr/>
          <p:nvPr userDrawn="1"/>
        </p:nvSpPr>
        <p:spPr>
          <a:xfrm>
            <a:off x="788891" y="-785308"/>
            <a:ext cx="9168037" cy="9168037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07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ustom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7466496-DA4A-4896-B678-E68C43C19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1999" cy="6857143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5531F1-7E6A-4ECE-8841-97A9CB14E0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5995861"/>
            <a:ext cx="1642532" cy="548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CCEC94-C248-45B0-9DC4-CCA9BBA58EBA}"/>
              </a:ext>
            </a:extLst>
          </p:cNvPr>
          <p:cNvSpPr txBox="1"/>
          <p:nvPr userDrawn="1"/>
        </p:nvSpPr>
        <p:spPr>
          <a:xfrm>
            <a:off x="4753463" y="2633921"/>
            <a:ext cx="327159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BE" sz="4400">
                <a:solidFill>
                  <a:schemeClr val="bg1"/>
                </a:solidFill>
                <a:latin typeface="Morebi Rounded Med" panose="02010101010101010101" pitchFamily="50" charset="0"/>
              </a:rPr>
              <a:t>THANK YOU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AFB8792-3BD8-45AC-AA4B-36E6AE540D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8342" y="3333236"/>
            <a:ext cx="2954215" cy="121403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Your name</a:t>
            </a:r>
            <a:endParaRPr lang="nl-BE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08F440-757D-41E4-9B6C-3BE51A6E5D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8342" y="3538644"/>
            <a:ext cx="2954215" cy="121403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+32 000 00 00 00</a:t>
            </a:r>
            <a:endParaRPr lang="nl-BE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EEF9AEB-D384-4E24-8015-306256DC5E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8342" y="3730732"/>
            <a:ext cx="2954215" cy="121403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buFont typeface="+mj-lt"/>
              <a:buNone/>
              <a:defRPr sz="1000">
                <a:solidFill>
                  <a:schemeClr val="bg1"/>
                </a:solidFill>
              </a:defRPr>
            </a:lvl1pPr>
            <a:lvl2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2pPr>
            <a:lvl3pPr marL="534988" indent="0">
              <a:buFont typeface="+mj-lt"/>
              <a:buNone/>
              <a:defRPr sz="1000">
                <a:solidFill>
                  <a:schemeClr val="bg1"/>
                </a:solidFill>
              </a:defRPr>
            </a:lvl3pPr>
            <a:lvl4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4pPr>
            <a:lvl5pPr marL="808038" indent="0">
              <a:buFont typeface="+mj-lt"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firstname.surname@securex.be</a:t>
            </a:r>
            <a:endParaRPr lang="nl-B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E75BFD-6508-4ADD-A9CD-F848986586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833" y="2782022"/>
            <a:ext cx="391311" cy="1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634010-C039-45C8-93FE-56FF8A05B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38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22296-1784-42A3-9929-B0230847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0737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33E2F-B7AF-408D-A21E-3C46ECBA1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800" y="1825625"/>
            <a:ext cx="10941000" cy="4533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B096-A447-41CA-B6A3-907A7D254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460" y="6367964"/>
            <a:ext cx="425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BE" sz="800" b="1" kern="1200" smtClean="0">
                <a:solidFill>
                  <a:schemeClr val="tx1"/>
                </a:solidFill>
                <a:latin typeface="Morebi Rounded Med" panose="02010101010101010101" pitchFamily="50" charset="0"/>
                <a:ea typeface="+mn-ea"/>
                <a:cs typeface="+mn-cs"/>
              </a:defRPr>
            </a:lvl1pPr>
          </a:lstStyle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E8A5647-E46D-4DF3-8A97-4C199F3D6277}"/>
              </a:ext>
            </a:extLst>
          </p:cNvPr>
          <p:cNvSpPr/>
          <p:nvPr userDrawn="1"/>
        </p:nvSpPr>
        <p:spPr>
          <a:xfrm flipH="1">
            <a:off x="11437043" y="6482864"/>
            <a:ext cx="142833" cy="123132"/>
          </a:xfrm>
          <a:prstGeom prst="hexagon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A1B618-D1F5-43BC-925A-654F17A6C9E4}"/>
              </a:ext>
            </a:extLst>
          </p:cNvPr>
          <p:cNvSpPr/>
          <p:nvPr userDrawn="1"/>
        </p:nvSpPr>
        <p:spPr>
          <a:xfrm flipH="1">
            <a:off x="11297238" y="6478334"/>
            <a:ext cx="129600" cy="12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953506-6543-4CB2-8C1A-A85727DB5842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C7AD9D-2808-4338-8CF6-DA9B817F8840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ED95FB0-C145-47FC-923D-07FA70775241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055982-5929-4F56-BDC0-C00B35A972FC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9179256-D610-48AF-B137-8A578068CB77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8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4" r:id="rId3"/>
    <p:sldLayoutId id="2147483865" r:id="rId4"/>
    <p:sldLayoutId id="2147483868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887" r:id="rId11"/>
    <p:sldLayoutId id="2147483886" r:id="rId12"/>
    <p:sldLayoutId id="2147483889" r:id="rId13"/>
    <p:sldLayoutId id="2147483885" r:id="rId14"/>
    <p:sldLayoutId id="2147483900" r:id="rId15"/>
    <p:sldLayoutId id="2147483739" r:id="rId16"/>
    <p:sldLayoutId id="2147483699" r:id="rId17"/>
    <p:sldLayoutId id="2147483685" r:id="rId18"/>
    <p:sldLayoutId id="2147483740" r:id="rId19"/>
    <p:sldLayoutId id="2147483898" r:id="rId20"/>
    <p:sldLayoutId id="2147483762" r:id="rId21"/>
    <p:sldLayoutId id="2147483763" r:id="rId22"/>
    <p:sldLayoutId id="2147483899" r:id="rId23"/>
    <p:sldLayoutId id="2147483764" r:id="rId24"/>
    <p:sldLayoutId id="2147483743" r:id="rId25"/>
    <p:sldLayoutId id="2147483744" r:id="rId26"/>
    <p:sldLayoutId id="2147483757" r:id="rId27"/>
    <p:sldLayoutId id="2147483741" r:id="rId28"/>
    <p:sldLayoutId id="2147483756" r:id="rId29"/>
    <p:sldLayoutId id="2147483882" r:id="rId30"/>
    <p:sldLayoutId id="2147483693" r:id="rId31"/>
    <p:sldLayoutId id="2147483753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Morebi Rounded Med" panose="02010101010101010101" pitchFamily="50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800" b="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349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0803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8080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22296-1784-42A3-9929-B0230847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0737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33E2F-B7AF-408D-A21E-3C46ECBA1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800" y="1825625"/>
            <a:ext cx="10941000" cy="4533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B096-A447-41CA-B6A3-907A7D254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460" y="6367964"/>
            <a:ext cx="425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BE" sz="800" b="1" kern="1200" smtClean="0">
                <a:solidFill>
                  <a:schemeClr val="tx1"/>
                </a:solidFill>
                <a:latin typeface="Morebi Rounded Med" panose="02010101010101010101" pitchFamily="50" charset="0"/>
                <a:ea typeface="+mn-ea"/>
                <a:cs typeface="+mn-cs"/>
              </a:defRPr>
            </a:lvl1pPr>
          </a:lstStyle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E8A5647-E46D-4DF3-8A97-4C199F3D6277}"/>
              </a:ext>
            </a:extLst>
          </p:cNvPr>
          <p:cNvSpPr/>
          <p:nvPr userDrawn="1"/>
        </p:nvSpPr>
        <p:spPr>
          <a:xfrm flipH="1">
            <a:off x="11437043" y="6482864"/>
            <a:ext cx="142833" cy="123132"/>
          </a:xfrm>
          <a:prstGeom prst="hexagon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A1B618-D1F5-43BC-925A-654F17A6C9E4}"/>
              </a:ext>
            </a:extLst>
          </p:cNvPr>
          <p:cNvSpPr/>
          <p:nvPr userDrawn="1"/>
        </p:nvSpPr>
        <p:spPr>
          <a:xfrm flipH="1">
            <a:off x="11297238" y="6478334"/>
            <a:ext cx="129600" cy="12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953506-6543-4CB2-8C1A-A85727DB5842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C7AD9D-2808-4338-8CF6-DA9B817F8840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ED95FB0-C145-47FC-923D-07FA70775241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055982-5929-4F56-BDC0-C00B35A972FC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9179256-D610-48AF-B137-8A578068CB77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5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891" r:id="rId11"/>
    <p:sldLayoutId id="2147483892" r:id="rId12"/>
    <p:sldLayoutId id="2147483890" r:id="rId13"/>
    <p:sldLayoutId id="2147483888" r:id="rId14"/>
    <p:sldLayoutId id="2147483901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8" r:id="rId27"/>
    <p:sldLayoutId id="2147483883" r:id="rId28"/>
    <p:sldLayoutId id="2147483810" r:id="rId29"/>
    <p:sldLayoutId id="214748381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Morebi Rounded Med" panose="02010101010101010101" pitchFamily="50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800" b="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349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0803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8080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22296-1784-42A3-9929-B0230847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0737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33E2F-B7AF-408D-A21E-3C46ECBA1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800" y="1825625"/>
            <a:ext cx="10941000" cy="4533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B096-A447-41CA-B6A3-907A7D254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460" y="6367964"/>
            <a:ext cx="425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BE" sz="800" b="1" kern="1200" smtClean="0">
                <a:solidFill>
                  <a:schemeClr val="tx1"/>
                </a:solidFill>
                <a:latin typeface="Morebi Rounded Med" panose="02010101010101010101" pitchFamily="50" charset="0"/>
                <a:ea typeface="+mn-ea"/>
                <a:cs typeface="+mn-cs"/>
              </a:defRPr>
            </a:lvl1pPr>
          </a:lstStyle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E8A5647-E46D-4DF3-8A97-4C199F3D6277}"/>
              </a:ext>
            </a:extLst>
          </p:cNvPr>
          <p:cNvSpPr/>
          <p:nvPr userDrawn="1"/>
        </p:nvSpPr>
        <p:spPr>
          <a:xfrm flipH="1">
            <a:off x="11437043" y="6482864"/>
            <a:ext cx="142833" cy="123132"/>
          </a:xfrm>
          <a:prstGeom prst="hexagon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A1B618-D1F5-43BC-925A-654F17A6C9E4}"/>
              </a:ext>
            </a:extLst>
          </p:cNvPr>
          <p:cNvSpPr/>
          <p:nvPr userDrawn="1"/>
        </p:nvSpPr>
        <p:spPr>
          <a:xfrm flipH="1">
            <a:off x="11297238" y="6478334"/>
            <a:ext cx="129600" cy="12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953506-6543-4CB2-8C1A-A85727DB5842}"/>
              </a:ext>
            </a:extLst>
          </p:cNvPr>
          <p:cNvGrpSpPr/>
          <p:nvPr userDrawn="1"/>
        </p:nvGrpSpPr>
        <p:grpSpPr>
          <a:xfrm>
            <a:off x="462594" y="-18104"/>
            <a:ext cx="10383562" cy="6888667"/>
            <a:chOff x="462594" y="-18104"/>
            <a:chExt cx="10383562" cy="68886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C7AD9D-2808-4338-8CF6-DA9B817F8840}"/>
                </a:ext>
              </a:extLst>
            </p:cNvPr>
            <p:cNvSpPr/>
            <p:nvPr userDrawn="1"/>
          </p:nvSpPr>
          <p:spPr>
            <a:xfrm>
              <a:off x="2271829" y="-18104"/>
              <a:ext cx="2067526" cy="6888667"/>
            </a:xfrm>
            <a:custGeom>
              <a:avLst/>
              <a:gdLst>
                <a:gd name="connsiteX0" fmla="*/ 887 w 4363508"/>
                <a:gd name="connsiteY0" fmla="*/ 0 h 6888667"/>
                <a:gd name="connsiteX1" fmla="*/ 2448729 w 4363508"/>
                <a:gd name="connsiteY1" fmla="*/ 0 h 6888667"/>
                <a:gd name="connsiteX2" fmla="*/ 4363508 w 4363508"/>
                <a:gd name="connsiteY2" fmla="*/ 3318448 h 6888667"/>
                <a:gd name="connsiteX3" fmla="*/ 2295982 w 4363508"/>
                <a:gd name="connsiteY3" fmla="*/ 6888667 h 6888667"/>
                <a:gd name="connsiteX4" fmla="*/ 0 w 4363508"/>
                <a:gd name="connsiteY4" fmla="*/ 6888667 h 6888667"/>
                <a:gd name="connsiteX5" fmla="*/ 0 w 4363508"/>
                <a:gd name="connsiteY5" fmla="*/ 92102 h 6888667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0 w 4363508"/>
                <a:gd name="connsiteY5" fmla="*/ 68795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5" fmla="*/ 91440 w 4363508"/>
                <a:gd name="connsiteY5" fmla="*/ 779398 h 7484523"/>
                <a:gd name="connsiteX0" fmla="*/ 0 w 4363508"/>
                <a:gd name="connsiteY0" fmla="*/ 687958 h 7484523"/>
                <a:gd name="connsiteX1" fmla="*/ 2448729 w 4363508"/>
                <a:gd name="connsiteY1" fmla="*/ 595856 h 7484523"/>
                <a:gd name="connsiteX2" fmla="*/ 4363508 w 4363508"/>
                <a:gd name="connsiteY2" fmla="*/ 3914304 h 7484523"/>
                <a:gd name="connsiteX3" fmla="*/ 2295982 w 4363508"/>
                <a:gd name="connsiteY3" fmla="*/ 7484523 h 7484523"/>
                <a:gd name="connsiteX4" fmla="*/ 0 w 4363508"/>
                <a:gd name="connsiteY4" fmla="*/ 7484523 h 7484523"/>
                <a:gd name="connsiteX0" fmla="*/ 2448729 w 4363508"/>
                <a:gd name="connsiteY0" fmla="*/ 0 h 6888667"/>
                <a:gd name="connsiteX1" fmla="*/ 4363508 w 4363508"/>
                <a:gd name="connsiteY1" fmla="*/ 3318448 h 6888667"/>
                <a:gd name="connsiteX2" fmla="*/ 2295982 w 4363508"/>
                <a:gd name="connsiteY2" fmla="*/ 6888667 h 6888667"/>
                <a:gd name="connsiteX3" fmla="*/ 0 w 4363508"/>
                <a:gd name="connsiteY3" fmla="*/ 6888667 h 6888667"/>
                <a:gd name="connsiteX0" fmla="*/ 152747 w 2067526"/>
                <a:gd name="connsiteY0" fmla="*/ 0 h 6888667"/>
                <a:gd name="connsiteX1" fmla="*/ 2067526 w 2067526"/>
                <a:gd name="connsiteY1" fmla="*/ 3318448 h 6888667"/>
                <a:gd name="connsiteX2" fmla="*/ 0 w 2067526"/>
                <a:gd name="connsiteY2" fmla="*/ 6888667 h 688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7526" h="6888667">
                  <a:moveTo>
                    <a:pt x="152747" y="0"/>
                  </a:moveTo>
                  <a:lnTo>
                    <a:pt x="2067526" y="3318448"/>
                  </a:lnTo>
                  <a:lnTo>
                    <a:pt x="0" y="6888667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ED95FB0-C145-47FC-923D-07FA70775241}"/>
                </a:ext>
              </a:extLst>
            </p:cNvPr>
            <p:cNvSpPr/>
            <p:nvPr userDrawn="1"/>
          </p:nvSpPr>
          <p:spPr>
            <a:xfrm>
              <a:off x="462594" y="3254641"/>
              <a:ext cx="8974696" cy="3615922"/>
            </a:xfrm>
            <a:custGeom>
              <a:avLst/>
              <a:gdLst>
                <a:gd name="connsiteX0" fmla="*/ 4487348 w 8974696"/>
                <a:gd name="connsiteY0" fmla="*/ 0 h 3615922"/>
                <a:gd name="connsiteX1" fmla="*/ 8935177 w 8974696"/>
                <a:gd name="connsiteY1" fmla="*/ 3444696 h 3615922"/>
                <a:gd name="connsiteX2" fmla="*/ 8974696 w 8974696"/>
                <a:gd name="connsiteY2" fmla="*/ 3615922 h 3615922"/>
                <a:gd name="connsiteX3" fmla="*/ 0 w 8974696"/>
                <a:gd name="connsiteY3" fmla="*/ 3615922 h 3615922"/>
                <a:gd name="connsiteX4" fmla="*/ 39519 w 8974696"/>
                <a:gd name="connsiteY4" fmla="*/ 3444696 h 3615922"/>
                <a:gd name="connsiteX5" fmla="*/ 4487348 w 8974696"/>
                <a:gd name="connsiteY5" fmla="*/ 0 h 3615922"/>
                <a:gd name="connsiteX0" fmla="*/ 0 w 8974696"/>
                <a:gd name="connsiteY0" fmla="*/ 3615922 h 3707362"/>
                <a:gd name="connsiteX1" fmla="*/ 39519 w 8974696"/>
                <a:gd name="connsiteY1" fmla="*/ 3444696 h 3707362"/>
                <a:gd name="connsiteX2" fmla="*/ 4487348 w 8974696"/>
                <a:gd name="connsiteY2" fmla="*/ 0 h 3707362"/>
                <a:gd name="connsiteX3" fmla="*/ 8935177 w 8974696"/>
                <a:gd name="connsiteY3" fmla="*/ 3444696 h 3707362"/>
                <a:gd name="connsiteX4" fmla="*/ 8974696 w 8974696"/>
                <a:gd name="connsiteY4" fmla="*/ 3615922 h 3707362"/>
                <a:gd name="connsiteX5" fmla="*/ 91440 w 8974696"/>
                <a:gd name="connsiteY5" fmla="*/ 3707362 h 3707362"/>
                <a:gd name="connsiteX0" fmla="*/ 0 w 8974696"/>
                <a:gd name="connsiteY0" fmla="*/ 3615922 h 3615922"/>
                <a:gd name="connsiteX1" fmla="*/ 39519 w 8974696"/>
                <a:gd name="connsiteY1" fmla="*/ 3444696 h 3615922"/>
                <a:gd name="connsiteX2" fmla="*/ 4487348 w 8974696"/>
                <a:gd name="connsiteY2" fmla="*/ 0 h 3615922"/>
                <a:gd name="connsiteX3" fmla="*/ 8935177 w 8974696"/>
                <a:gd name="connsiteY3" fmla="*/ 3444696 h 3615922"/>
                <a:gd name="connsiteX4" fmla="*/ 8974696 w 8974696"/>
                <a:gd name="connsiteY4" fmla="*/ 3615922 h 361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96" h="3615922">
                  <a:moveTo>
                    <a:pt x="0" y="3615922"/>
                  </a:moveTo>
                  <a:lnTo>
                    <a:pt x="39519" y="3444696"/>
                  </a:lnTo>
                  <a:cubicBezTo>
                    <a:pt x="549191" y="1463761"/>
                    <a:pt x="2347330" y="0"/>
                    <a:pt x="4487348" y="0"/>
                  </a:cubicBezTo>
                  <a:cubicBezTo>
                    <a:pt x="6627367" y="0"/>
                    <a:pt x="8425505" y="1463761"/>
                    <a:pt x="8935177" y="3444696"/>
                  </a:cubicBezTo>
                  <a:lnTo>
                    <a:pt x="8974696" y="3615922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055982-5929-4F56-BDC0-C00B35A972FC}"/>
                </a:ext>
              </a:extLst>
            </p:cNvPr>
            <p:cNvSpPr/>
            <p:nvPr userDrawn="1"/>
          </p:nvSpPr>
          <p:spPr>
            <a:xfrm>
              <a:off x="1661336" y="1257677"/>
              <a:ext cx="9184820" cy="5612886"/>
            </a:xfrm>
            <a:custGeom>
              <a:avLst/>
              <a:gdLst>
                <a:gd name="connsiteX0" fmla="*/ 4592410 w 9184820"/>
                <a:gd name="connsiteY0" fmla="*/ 0 h 5612886"/>
                <a:gd name="connsiteX1" fmla="*/ 9184820 w 9184820"/>
                <a:gd name="connsiteY1" fmla="*/ 4592410 h 5612886"/>
                <a:gd name="connsiteX2" fmla="*/ 9091519 w 9184820"/>
                <a:gd name="connsiteY2" fmla="*/ 5517941 h 5612886"/>
                <a:gd name="connsiteX3" fmla="*/ 9069605 w 9184820"/>
                <a:gd name="connsiteY3" fmla="*/ 5612886 h 5612886"/>
                <a:gd name="connsiteX4" fmla="*/ 115215 w 9184820"/>
                <a:gd name="connsiteY4" fmla="*/ 5612886 h 5612886"/>
                <a:gd name="connsiteX5" fmla="*/ 93302 w 9184820"/>
                <a:gd name="connsiteY5" fmla="*/ 5517941 h 5612886"/>
                <a:gd name="connsiteX6" fmla="*/ 0 w 9184820"/>
                <a:gd name="connsiteY6" fmla="*/ 4592410 h 5612886"/>
                <a:gd name="connsiteX7" fmla="*/ 4592410 w 9184820"/>
                <a:gd name="connsiteY7" fmla="*/ 0 h 5612886"/>
                <a:gd name="connsiteX0" fmla="*/ 115215 w 9184820"/>
                <a:gd name="connsiteY0" fmla="*/ 5612886 h 5704326"/>
                <a:gd name="connsiteX1" fmla="*/ 93302 w 9184820"/>
                <a:gd name="connsiteY1" fmla="*/ 5517941 h 5704326"/>
                <a:gd name="connsiteX2" fmla="*/ 0 w 9184820"/>
                <a:gd name="connsiteY2" fmla="*/ 4592410 h 5704326"/>
                <a:gd name="connsiteX3" fmla="*/ 4592410 w 9184820"/>
                <a:gd name="connsiteY3" fmla="*/ 0 h 5704326"/>
                <a:gd name="connsiteX4" fmla="*/ 9184820 w 9184820"/>
                <a:gd name="connsiteY4" fmla="*/ 4592410 h 5704326"/>
                <a:gd name="connsiteX5" fmla="*/ 9091519 w 9184820"/>
                <a:gd name="connsiteY5" fmla="*/ 5517941 h 5704326"/>
                <a:gd name="connsiteX6" fmla="*/ 9069605 w 9184820"/>
                <a:gd name="connsiteY6" fmla="*/ 5612886 h 5704326"/>
                <a:gd name="connsiteX7" fmla="*/ 206655 w 9184820"/>
                <a:gd name="connsiteY7" fmla="*/ 5704326 h 5704326"/>
                <a:gd name="connsiteX0" fmla="*/ 115215 w 9184820"/>
                <a:gd name="connsiteY0" fmla="*/ 5612886 h 5612886"/>
                <a:gd name="connsiteX1" fmla="*/ 93302 w 9184820"/>
                <a:gd name="connsiteY1" fmla="*/ 5517941 h 5612886"/>
                <a:gd name="connsiteX2" fmla="*/ 0 w 9184820"/>
                <a:gd name="connsiteY2" fmla="*/ 4592410 h 5612886"/>
                <a:gd name="connsiteX3" fmla="*/ 4592410 w 9184820"/>
                <a:gd name="connsiteY3" fmla="*/ 0 h 5612886"/>
                <a:gd name="connsiteX4" fmla="*/ 9184820 w 9184820"/>
                <a:gd name="connsiteY4" fmla="*/ 4592410 h 5612886"/>
                <a:gd name="connsiteX5" fmla="*/ 9091519 w 9184820"/>
                <a:gd name="connsiteY5" fmla="*/ 5517941 h 5612886"/>
                <a:gd name="connsiteX6" fmla="*/ 9069605 w 9184820"/>
                <a:gd name="connsiteY6" fmla="*/ 5612886 h 56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4820" h="5612886">
                  <a:moveTo>
                    <a:pt x="115215" y="5612886"/>
                  </a:moveTo>
                  <a:lnTo>
                    <a:pt x="93302" y="5517941"/>
                  </a:lnTo>
                  <a:cubicBezTo>
                    <a:pt x="32127" y="5218986"/>
                    <a:pt x="0" y="4909450"/>
                    <a:pt x="0" y="4592410"/>
                  </a:cubicBezTo>
                  <a:cubicBezTo>
                    <a:pt x="0" y="2056092"/>
                    <a:pt x="2056092" y="0"/>
                    <a:pt x="4592410" y="0"/>
                  </a:cubicBezTo>
                  <a:cubicBezTo>
                    <a:pt x="7128728" y="0"/>
                    <a:pt x="9184820" y="2056092"/>
                    <a:pt x="9184820" y="4592410"/>
                  </a:cubicBezTo>
                  <a:cubicBezTo>
                    <a:pt x="9184820" y="4909450"/>
                    <a:pt x="9152694" y="5218986"/>
                    <a:pt x="9091519" y="5517941"/>
                  </a:cubicBezTo>
                  <a:lnTo>
                    <a:pt x="9069605" y="5612886"/>
                  </a:lnTo>
                </a:path>
              </a:pathLst>
            </a:custGeom>
            <a:noFill/>
            <a:ln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9179256-D610-48AF-B137-8A578068CB77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0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93" r:id="rId11"/>
    <p:sldLayoutId id="2147483894" r:id="rId12"/>
    <p:sldLayoutId id="2147483895" r:id="rId13"/>
    <p:sldLayoutId id="2147483896" r:id="rId14"/>
    <p:sldLayoutId id="214748390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50" r:id="rId23"/>
    <p:sldLayoutId id="2147483851" r:id="rId24"/>
    <p:sldLayoutId id="2147483852" r:id="rId25"/>
    <p:sldLayoutId id="2147483853" r:id="rId26"/>
    <p:sldLayoutId id="2147483856" r:id="rId27"/>
    <p:sldLayoutId id="2147483884" r:id="rId28"/>
    <p:sldLayoutId id="2147483859" r:id="rId29"/>
    <p:sldLayoutId id="2147483860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Morebi Rounded Med" panose="02010101010101010101" pitchFamily="50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800" b="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349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0803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8080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B096-A447-41CA-B6A3-907A7D254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460" y="6367964"/>
            <a:ext cx="425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BE" sz="800" b="1" kern="1200" smtClean="0">
                <a:solidFill>
                  <a:schemeClr val="tx1"/>
                </a:solidFill>
                <a:latin typeface="Morebi Rounded Med" panose="02010101010101010101" pitchFamily="50" charset="0"/>
                <a:ea typeface="+mn-ea"/>
                <a:cs typeface="+mn-cs"/>
              </a:defRPr>
            </a:lvl1pPr>
          </a:lstStyle>
          <a:p>
            <a:fld id="{3AEEAB0E-BADC-470F-A871-B0FE61C58F14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E8A5647-E46D-4DF3-8A97-4C199F3D6277}"/>
              </a:ext>
            </a:extLst>
          </p:cNvPr>
          <p:cNvSpPr/>
          <p:nvPr userDrawn="1"/>
        </p:nvSpPr>
        <p:spPr>
          <a:xfrm flipH="1">
            <a:off x="11437043" y="6482864"/>
            <a:ext cx="142833" cy="123132"/>
          </a:xfrm>
          <a:prstGeom prst="hexagon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A1B618-D1F5-43BC-925A-654F17A6C9E4}"/>
              </a:ext>
            </a:extLst>
          </p:cNvPr>
          <p:cNvSpPr/>
          <p:nvPr userDrawn="1"/>
        </p:nvSpPr>
        <p:spPr>
          <a:xfrm flipH="1">
            <a:off x="11297238" y="6478334"/>
            <a:ext cx="129600" cy="12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9179256-D610-48AF-B137-8A578068C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76" y="343962"/>
            <a:ext cx="1642532" cy="5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1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800" b="0" kern="1200">
          <a:solidFill>
            <a:schemeClr val="accent3"/>
          </a:solidFill>
          <a:latin typeface="+mj-lt"/>
          <a:ea typeface="+mn-ea"/>
          <a:cs typeface="+mn-cs"/>
        </a:defRPr>
      </a:lvl1pPr>
      <a:lvl2pPr marL="5349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2pPr>
      <a:lvl3pPr marL="80803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8080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j-lt"/>
          <a:ea typeface="+mn-ea"/>
          <a:cs typeface="+mn-cs"/>
        </a:defRPr>
      </a:lvl4pPr>
      <a:lvl5pPr marL="8080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DBCAB2-BE60-4F7D-9551-C8DCCEE8D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2930" y="1232563"/>
            <a:ext cx="9585157" cy="1325685"/>
          </a:xfrm>
        </p:spPr>
        <p:txBody>
          <a:bodyPr>
            <a:normAutofit/>
          </a:bodyPr>
          <a:lstStyle/>
          <a:p>
            <a:r>
              <a:rPr lang="fr-BE" b="1" dirty="0"/>
              <a:t>MOBILITÉ DURABLE</a:t>
            </a:r>
            <a:r>
              <a:rPr lang="fr-FR" b="1" dirty="0">
                <a:effectLst/>
              </a:rPr>
              <a:t> EN ENTREPRISE</a:t>
            </a:r>
            <a:endParaRPr lang="fr-BE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0C0E28E-8ED8-4EE4-AC82-FD04ED4A8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648" y="3573158"/>
            <a:ext cx="9585157" cy="1766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b="1" dirty="0">
                <a:effectLst/>
              </a:rPr>
              <a:t>Les clés d’une stratégie gagnante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DF528E-9AB2-4FE9-B5D8-2CC6E3DA3C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98112D-4C04-41DC-8036-6FB4C43CA553}" type="datetime1">
              <a:rPr lang="nl-BE" smtClean="0">
                <a:latin typeface="Morebi Rounded Med" panose="02010101010101010101" pitchFamily="50" charset="0"/>
              </a:rPr>
              <a:t>19/11/2025</a:t>
            </a:fld>
            <a:endParaRPr lang="nl-BE">
              <a:latin typeface="Morebi Rounded Med" panose="02010101010101010101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AC3CBF-9576-2D68-2684-344D810B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7506834" cy="1325563"/>
          </a:xfrm>
        </p:spPr>
        <p:txBody>
          <a:bodyPr anchor="t">
            <a:normAutofit/>
          </a:bodyPr>
          <a:lstStyle/>
          <a:p>
            <a:r>
              <a:rPr lang="fr-BE" dirty="0"/>
              <a:t>Pourquoi repenser votre mobilité aujourd’hui ?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A069D60-9077-D059-BDB4-86CC814A8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5"/>
            <a:ext cx="7506834" cy="466725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tx2"/>
                </a:solidFill>
              </a:rPr>
              <a:t>Hausse du coût des voitures de société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tx2"/>
                </a:solidFill>
              </a:rPr>
              <a:t>Nouvelles obligations fiscales dès 2026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tx2"/>
                </a:solidFill>
              </a:rPr>
              <a:t>Enjeux écologiques et télétravail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tx2"/>
                </a:solidFill>
              </a:rPr>
              <a:t>Attentes des collaborateurs : plus de flexibilité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3" name="Espace réservé du numéro de diapositive 2" hidden="1">
            <a:extLst>
              <a:ext uri="{FF2B5EF4-FFF2-40B4-BE49-F238E27FC236}">
                <a16:creationId xmlns:a16="http://schemas.microsoft.com/office/drawing/2014/main" id="{3A6860C7-0A8E-AE61-4F20-FF7A277805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8460" y="6367964"/>
            <a:ext cx="42540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AEEAB0E-BADC-470F-A871-B0FE61C58F14}" type="slidenum">
              <a:rPr lang="nl-BE" smtClean="0"/>
              <a:pPr>
                <a:spcAft>
                  <a:spcPts val="600"/>
                </a:spcAft>
              </a:pPr>
              <a:t>2</a:t>
            </a:fld>
            <a:endParaRPr lang="nl-B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1266E0-AEF1-2B14-0A33-76AAA764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2446020"/>
            <a:ext cx="39433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2A7C48F-34DD-1588-2363-3205CCCF4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-1600200"/>
            <a:ext cx="17049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exagone 6">
            <a:extLst>
              <a:ext uri="{FF2B5EF4-FFF2-40B4-BE49-F238E27FC236}">
                <a16:creationId xmlns:a16="http://schemas.microsoft.com/office/drawing/2014/main" id="{631F7283-F887-D72D-311A-CDA439A8E72B}"/>
              </a:ext>
            </a:extLst>
          </p:cNvPr>
          <p:cNvSpPr/>
          <p:nvPr/>
        </p:nvSpPr>
        <p:spPr>
          <a:xfrm>
            <a:off x="9124637" y="6280712"/>
            <a:ext cx="651145" cy="611578"/>
          </a:xfrm>
          <a:prstGeom prst="hexagon">
            <a:avLst/>
          </a:prstGeom>
          <a:solidFill>
            <a:srgbClr val="D40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57725531-5E03-B9E4-F549-47D65810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53" y="3404199"/>
            <a:ext cx="17049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06FCAA2-FEC3-594A-AA29-D0EC32C76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800" y="1825624"/>
            <a:ext cx="7279590" cy="4533793"/>
          </a:xfrm>
        </p:spPr>
        <p:txBody>
          <a:bodyPr>
            <a:normAutofit/>
          </a:bodyPr>
          <a:lstStyle/>
          <a:p>
            <a:r>
              <a:rPr lang="fr-BE" b="1" dirty="0">
                <a:solidFill>
                  <a:schemeClr val="accent3"/>
                </a:solidFill>
              </a:rPr>
              <a:t>Atout RH majeur </a:t>
            </a:r>
            <a:r>
              <a:rPr lang="fr-BE" dirty="0">
                <a:solidFill>
                  <a:schemeClr val="accent3"/>
                </a:solidFill>
              </a:rPr>
              <a:t>: </a:t>
            </a:r>
            <a:r>
              <a:rPr lang="fr-BE" dirty="0"/>
              <a:t>la voiture de société reste un avantage apprécié des collaborateurs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b="1" dirty="0">
                <a:solidFill>
                  <a:schemeClr val="accent3"/>
                </a:solidFill>
              </a:rPr>
              <a:t>Fiscalité optimale </a:t>
            </a:r>
            <a:r>
              <a:rPr lang="fr-BE" dirty="0">
                <a:solidFill>
                  <a:schemeClr val="accent3"/>
                </a:solidFill>
              </a:rPr>
              <a:t>: </a:t>
            </a:r>
            <a:r>
              <a:rPr lang="fr-BE" dirty="0"/>
              <a:t>véhicules électriques et frais liés déductibles jusqu’à 100 %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b="1" dirty="0">
                <a:solidFill>
                  <a:schemeClr val="accent3"/>
                </a:solidFill>
              </a:rPr>
              <a:t>Réduction des coûts à long terme </a:t>
            </a:r>
            <a:r>
              <a:rPr lang="fr-BE" dirty="0">
                <a:solidFill>
                  <a:schemeClr val="accent3"/>
                </a:solidFill>
              </a:rPr>
              <a:t>: </a:t>
            </a:r>
            <a:r>
              <a:rPr lang="fr-BE" dirty="0"/>
              <a:t>carburant, entretien et cotisations plus avantageuses</a:t>
            </a:r>
          </a:p>
          <a:p>
            <a:endParaRPr lang="fr-BE" dirty="0"/>
          </a:p>
          <a:p>
            <a:r>
              <a:rPr lang="fr-BE" b="1" dirty="0">
                <a:solidFill>
                  <a:schemeClr val="accent3"/>
                </a:solidFill>
              </a:rPr>
              <a:t>Employer </a:t>
            </a:r>
            <a:r>
              <a:rPr lang="fr-BE" b="1" dirty="0" err="1">
                <a:solidFill>
                  <a:schemeClr val="accent3"/>
                </a:solidFill>
              </a:rPr>
              <a:t>branding</a:t>
            </a:r>
            <a:r>
              <a:rPr lang="fr-BE" b="1" dirty="0">
                <a:solidFill>
                  <a:schemeClr val="accent3"/>
                </a:solidFill>
              </a:rPr>
              <a:t> responsable </a:t>
            </a:r>
            <a:r>
              <a:rPr lang="fr-BE" dirty="0">
                <a:solidFill>
                  <a:schemeClr val="accent3"/>
                </a:solidFill>
              </a:rPr>
              <a:t>: </a:t>
            </a:r>
            <a:r>
              <a:rPr lang="fr-BE" dirty="0"/>
              <a:t>baisse de l’empreinte carbone et engagement visible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C30C23-6362-6311-20F6-C4CB5B03D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3</a:t>
            </a:fld>
            <a:endParaRPr lang="nl-BE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40B4A3-7E6B-04C6-A1D3-C4A2C955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216535"/>
            <a:ext cx="6548070" cy="1325563"/>
          </a:xfrm>
        </p:spPr>
        <p:txBody>
          <a:bodyPr/>
          <a:lstStyle/>
          <a:p>
            <a:r>
              <a:rPr lang="fr-BE" dirty="0"/>
              <a:t>Électrifiez votre flotte : un choix stratégique</a:t>
            </a:r>
          </a:p>
        </p:txBody>
      </p:sp>
      <p:pic>
        <p:nvPicPr>
          <p:cNvPr id="6" name="Image 5" descr="Une image contenant personne, habits, voiture, Véhicule terrestre&#10;&#10;Le contenu généré par l’IA peut être incorrect.">
            <a:extLst>
              <a:ext uri="{FF2B5EF4-FFF2-40B4-BE49-F238E27FC236}">
                <a16:creationId xmlns:a16="http://schemas.microsoft.com/office/drawing/2014/main" id="{3DDD5FE5-51A0-E573-BAC4-EBB82E669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2"/>
          <a:stretch>
            <a:fillRect/>
          </a:stretch>
        </p:blipFill>
        <p:spPr>
          <a:xfrm>
            <a:off x="7932420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4">
            <a:extLst>
              <a:ext uri="{FF2B5EF4-FFF2-40B4-BE49-F238E27FC236}">
                <a16:creationId xmlns:a16="http://schemas.microsoft.com/office/drawing/2014/main" id="{346C60E6-C60E-2007-ABA1-77B4EA7DF651}"/>
              </a:ext>
            </a:extLst>
          </p:cNvPr>
          <p:cNvSpPr/>
          <p:nvPr/>
        </p:nvSpPr>
        <p:spPr>
          <a:xfrm>
            <a:off x="412800" y="1242472"/>
            <a:ext cx="11542980" cy="1150466"/>
          </a:xfrm>
          <a:prstGeom prst="roundRect">
            <a:avLst/>
          </a:prstGeom>
          <a:solidFill>
            <a:srgbClr val="CCE6E7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err="1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60303C-3104-4F23-96A9-31629797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753035"/>
          </a:xfrm>
        </p:spPr>
        <p:txBody>
          <a:bodyPr>
            <a:normAutofit fontScale="90000"/>
          </a:bodyPr>
          <a:lstStyle/>
          <a:p>
            <a:r>
              <a:rPr lang="nl-BE" dirty="0" err="1"/>
              <a:t>Fiscalité</a:t>
            </a:r>
            <a:r>
              <a:rPr lang="nl-BE" dirty="0"/>
              <a:t> &amp; </a:t>
            </a:r>
            <a:r>
              <a:rPr lang="nl-BE" dirty="0" err="1"/>
              <a:t>réglementation</a:t>
            </a:r>
            <a:r>
              <a:rPr lang="nl-BE" dirty="0"/>
              <a:t> </a:t>
            </a:r>
            <a:r>
              <a:rPr lang="nl-BE" dirty="0" err="1"/>
              <a:t>voiture</a:t>
            </a:r>
            <a:r>
              <a:rPr lang="nl-BE" dirty="0"/>
              <a:t> de </a:t>
            </a:r>
            <a:r>
              <a:rPr lang="nl-BE" dirty="0" err="1"/>
              <a:t>société</a:t>
            </a:r>
            <a:r>
              <a:rPr lang="nl-BE" dirty="0"/>
              <a:t> </a:t>
            </a:r>
            <a:br>
              <a:rPr lang="nl-BE" dirty="0"/>
            </a:br>
            <a:endParaRPr lang="nl-BE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57062B-2908-41F6-A7F8-22C37675E6CB}"/>
              </a:ext>
            </a:extLst>
          </p:cNvPr>
          <p:cNvSpPr/>
          <p:nvPr/>
        </p:nvSpPr>
        <p:spPr>
          <a:xfrm>
            <a:off x="625501" y="1486321"/>
            <a:ext cx="3486896" cy="75303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nl-BE" sz="2400" dirty="0">
              <a:solidFill>
                <a:schemeClr val="bg2"/>
              </a:solidFill>
            </a:endParaRPr>
          </a:p>
          <a:p>
            <a:pPr algn="ctr"/>
            <a:r>
              <a:rPr lang="nl-BE" sz="2400" dirty="0">
                <a:solidFill>
                  <a:schemeClr val="bg2"/>
                </a:solidFill>
              </a:rPr>
              <a:t>  </a:t>
            </a:r>
            <a:r>
              <a:rPr lang="nl-BE" sz="2400" dirty="0" err="1">
                <a:solidFill>
                  <a:schemeClr val="bg2"/>
                </a:solidFill>
              </a:rPr>
              <a:t>Impôt</a:t>
            </a:r>
            <a:r>
              <a:rPr lang="nl-BE" sz="2400" dirty="0">
                <a:solidFill>
                  <a:schemeClr val="bg2"/>
                </a:solidFill>
              </a:rPr>
              <a:t> des </a:t>
            </a:r>
            <a:r>
              <a:rPr lang="nl-BE" sz="2400" dirty="0" err="1">
                <a:solidFill>
                  <a:schemeClr val="bg2"/>
                </a:solidFill>
              </a:rPr>
              <a:t>sociétés</a:t>
            </a:r>
            <a:endParaRPr lang="nl-BE" sz="2400" dirty="0">
              <a:solidFill>
                <a:schemeClr val="bg2"/>
              </a:solidFill>
            </a:endParaRPr>
          </a:p>
          <a:p>
            <a:pPr algn="ctr"/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4EC069-24DD-4AB8-8264-096DB7885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2551" y="1486321"/>
            <a:ext cx="3486897" cy="75303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>
              <a:buNone/>
            </a:pPr>
            <a:endParaRPr lang="nl-BE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nl-BE" sz="3100" dirty="0" err="1">
                <a:solidFill>
                  <a:schemeClr val="bg2"/>
                </a:solidFill>
              </a:rPr>
              <a:t>Cotisation</a:t>
            </a:r>
            <a:r>
              <a:rPr lang="nl-BE" sz="3100" dirty="0">
                <a:solidFill>
                  <a:schemeClr val="bg2"/>
                </a:solidFill>
              </a:rPr>
              <a:t> de </a:t>
            </a:r>
            <a:r>
              <a:rPr lang="nl-BE" sz="3100" dirty="0" err="1">
                <a:solidFill>
                  <a:schemeClr val="bg2"/>
                </a:solidFill>
              </a:rPr>
              <a:t>solidarité</a:t>
            </a:r>
            <a:endParaRPr lang="nl-BE" sz="3100" dirty="0">
              <a:solidFill>
                <a:schemeClr val="bg2"/>
              </a:solidFill>
            </a:endParaRPr>
          </a:p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ED3B3BB-4245-466B-8CBB-70A1673C43E6}"/>
              </a:ext>
            </a:extLst>
          </p:cNvPr>
          <p:cNvSpPr txBox="1">
            <a:spLocks/>
          </p:cNvSpPr>
          <p:nvPr/>
        </p:nvSpPr>
        <p:spPr>
          <a:xfrm>
            <a:off x="8079603" y="1486321"/>
            <a:ext cx="3486897" cy="75303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4524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08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Morebi Rounded" panose="02010101010101010101" pitchFamily="50" charset="0"/>
              <a:buChar char="→"/>
              <a:tabLst>
                <a:tab pos="160972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2"/>
                </a:solidFill>
              </a:rPr>
              <a:t>TVA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B9C01FE8-AAAD-48F9-904F-8177A443FE1B}"/>
              </a:ext>
            </a:extLst>
          </p:cNvPr>
          <p:cNvSpPr/>
          <p:nvPr/>
        </p:nvSpPr>
        <p:spPr>
          <a:xfrm>
            <a:off x="625501" y="2383972"/>
            <a:ext cx="3486896" cy="4211138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chemeClr val="accent1"/>
              </a:buClr>
            </a:pPr>
            <a:r>
              <a:rPr lang="fr-FR" b="1" dirty="0"/>
              <a:t>Acquisition entre le 01/07/2023 et le 31/12/2025, </a:t>
            </a:r>
            <a:r>
              <a:rPr lang="fr-FR" dirty="0"/>
              <a:t>adaptation des limites de la déductibilité fiscale</a:t>
            </a:r>
            <a:endParaRPr lang="fr-FR" b="1" dirty="0"/>
          </a:p>
          <a:p>
            <a:pPr marL="0" lvl="1" algn="ctr">
              <a:buClr>
                <a:schemeClr val="accent1"/>
              </a:buClr>
            </a:pPr>
            <a:endParaRPr lang="fr-FR" b="1" dirty="0"/>
          </a:p>
          <a:p>
            <a:pPr marL="0" lvl="1" algn="ctr">
              <a:buClr>
                <a:schemeClr val="accent1"/>
              </a:buClr>
            </a:pPr>
            <a:r>
              <a:rPr lang="fr-FR" b="1" dirty="0"/>
              <a:t>Acquisition à partir du 01/01/2026, </a:t>
            </a:r>
            <a:r>
              <a:rPr lang="fr-FR" dirty="0"/>
              <a:t>voitures à moteur thermique ne seront plus déductibles.</a:t>
            </a:r>
            <a:endParaRPr lang="en-GB" dirty="0"/>
          </a:p>
          <a:p>
            <a:pPr marL="0" lvl="1" algn="ctr">
              <a:buClr>
                <a:schemeClr val="accent1"/>
              </a:buClr>
            </a:pPr>
            <a:endParaRPr lang="fr-FR" b="1" dirty="0"/>
          </a:p>
          <a:p>
            <a:pPr marL="0" lvl="1" algn="ctr">
              <a:buClr>
                <a:schemeClr val="accent1"/>
              </a:buClr>
            </a:pPr>
            <a:r>
              <a:rPr lang="fr-FR" b="1" dirty="0"/>
              <a:t>Les véhicules à émission nulle achetés jusqu’au 31/12/2026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déductibles à 100%</a:t>
            </a:r>
          </a:p>
          <a:p>
            <a:pPr marL="444500" lvl="1">
              <a:lnSpc>
                <a:spcPct val="70000"/>
              </a:lnSpc>
              <a:buClr>
                <a:schemeClr val="accent1"/>
              </a:buClr>
            </a:pPr>
            <a:endParaRPr lang="fr-FR" sz="1900" b="1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363A4C8-21F9-4BCA-AC67-D789EAA0ABDB}"/>
              </a:ext>
            </a:extLst>
          </p:cNvPr>
          <p:cNvSpPr/>
          <p:nvPr/>
        </p:nvSpPr>
        <p:spPr>
          <a:xfrm>
            <a:off x="4352552" y="2383972"/>
            <a:ext cx="3486896" cy="4211138"/>
          </a:xfrm>
          <a:prstGeom prst="round2Same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Augmentation de la cotisation de solidarité</a:t>
            </a:r>
            <a:r>
              <a:rPr lang="fr-FR" dirty="0"/>
              <a:t> pour tous les véhicules à émissions CO2 &gt; 0 g/km achetés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Coefficient d’indexation </a:t>
            </a:r>
          </a:p>
          <a:p>
            <a:pPr algn="ctr"/>
            <a:r>
              <a:rPr lang="fr-FR" dirty="0"/>
              <a:t>À partir du 01/07/2023: x 2,25 </a:t>
            </a:r>
          </a:p>
          <a:p>
            <a:pPr algn="ctr"/>
            <a:r>
              <a:rPr lang="fr-FR" dirty="0"/>
              <a:t>À partir du 01/01/2025: x 2,75 </a:t>
            </a:r>
          </a:p>
          <a:p>
            <a:pPr algn="ctr"/>
            <a:r>
              <a:rPr lang="fr-FR" dirty="0"/>
              <a:t>À partir du 01/01/2026: x 4,00 </a:t>
            </a:r>
          </a:p>
          <a:p>
            <a:pPr algn="ctr"/>
            <a:r>
              <a:rPr lang="fr-FR" dirty="0"/>
              <a:t>À partir du 01/01/2027: x 5,50 </a:t>
            </a:r>
          </a:p>
          <a:p>
            <a:pPr algn="ctr"/>
            <a:r>
              <a:rPr lang="fr-FR" dirty="0"/>
              <a:t>À partir du 01/01/2028: au moins x 5,50 </a:t>
            </a:r>
          </a:p>
          <a:p>
            <a:pPr algn="ctr"/>
            <a:endParaRPr lang="en-GB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09295AA-BA30-4A2A-AE00-5288FC052C70}"/>
              </a:ext>
            </a:extLst>
          </p:cNvPr>
          <p:cNvSpPr/>
          <p:nvPr/>
        </p:nvSpPr>
        <p:spPr>
          <a:xfrm>
            <a:off x="8079603" y="2392937"/>
            <a:ext cx="3486896" cy="4211138"/>
          </a:xfrm>
          <a:prstGeom prst="round2Same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Règles inchangées</a:t>
            </a:r>
          </a:p>
          <a:p>
            <a:pPr algn="ctr"/>
            <a:r>
              <a:rPr lang="nl-BE" dirty="0"/>
              <a:t>Partie de la TVA non déductible</a:t>
            </a:r>
          </a:p>
          <a:p>
            <a:pPr algn="ctr"/>
            <a:r>
              <a:rPr lang="nl-BE" dirty="0"/>
              <a:t>65% (ou autre)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0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548C25-411A-4E96-9C95-2D890A5C32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8460" y="6367964"/>
            <a:ext cx="42540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EEAB0E-BADC-470F-A871-B0FE61C58F14}" type="slidenum">
              <a:rPr lang="nl-BE" smtClean="0"/>
              <a:pPr>
                <a:spcAft>
                  <a:spcPts val="600"/>
                </a:spcAft>
              </a:pPr>
              <a:t>5</a:t>
            </a:fld>
            <a:endParaRPr lang="nl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404E1B-9008-4817-8EB3-DC6B8F96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1325563"/>
          </a:xfrm>
        </p:spPr>
        <p:txBody>
          <a:bodyPr anchor="t">
            <a:normAutofit/>
          </a:bodyPr>
          <a:lstStyle/>
          <a:p>
            <a:r>
              <a:rPr lang="fr-BE" dirty="0"/>
              <a:t>Qu’est-ce que le Budget Mobilité ?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E95A22-9DF3-732F-9B41-27AE91B08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14308"/>
              </p:ext>
            </p:extLst>
          </p:nvPr>
        </p:nvGraphicFramePr>
        <p:xfrm>
          <a:off x="258140" y="1458051"/>
          <a:ext cx="11250321" cy="513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107">
                  <a:extLst>
                    <a:ext uri="{9D8B030D-6E8A-4147-A177-3AD203B41FA5}">
                      <a16:colId xmlns:a16="http://schemas.microsoft.com/office/drawing/2014/main" val="2946369527"/>
                    </a:ext>
                  </a:extLst>
                </a:gridCol>
                <a:gridCol w="3750107">
                  <a:extLst>
                    <a:ext uri="{9D8B030D-6E8A-4147-A177-3AD203B41FA5}">
                      <a16:colId xmlns:a16="http://schemas.microsoft.com/office/drawing/2014/main" val="2805343848"/>
                    </a:ext>
                  </a:extLst>
                </a:gridCol>
                <a:gridCol w="3750107">
                  <a:extLst>
                    <a:ext uri="{9D8B030D-6E8A-4147-A177-3AD203B41FA5}">
                      <a16:colId xmlns:a16="http://schemas.microsoft.com/office/drawing/2014/main" val="2193584147"/>
                    </a:ext>
                  </a:extLst>
                </a:gridCol>
              </a:tblGrid>
              <a:tr h="451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dirty="0" err="1"/>
                        <a:t>Pilier</a:t>
                      </a:r>
                      <a:r>
                        <a:rPr lang="nl-BE" sz="2400" dirty="0"/>
                        <a:t> 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err="1"/>
                        <a:t>Pilier</a:t>
                      </a:r>
                      <a:r>
                        <a:rPr lang="nl-BE" sz="2400" dirty="0"/>
                        <a:t> 2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err="1"/>
                        <a:t>Pilier</a:t>
                      </a:r>
                      <a:r>
                        <a:rPr lang="nl-BE" sz="2400" dirty="0"/>
                        <a:t> 3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463611"/>
                  </a:ext>
                </a:extLst>
              </a:tr>
              <a:tr h="3161115">
                <a:tc>
                  <a:txBody>
                    <a:bodyPr/>
                    <a:lstStyle/>
                    <a:p>
                      <a:endParaRPr lang="nl-BE" sz="2400" dirty="0"/>
                    </a:p>
                    <a:p>
                      <a:endParaRPr lang="nl-BE" sz="2400" dirty="0"/>
                    </a:p>
                    <a:p>
                      <a:endParaRPr lang="nl-BE" sz="2400" dirty="0"/>
                    </a:p>
                    <a:p>
                      <a:endParaRPr lang="nl-BE" sz="2400" dirty="0"/>
                    </a:p>
                    <a:p>
                      <a:pPr algn="ctr"/>
                      <a:r>
                        <a:rPr lang="nl-BE" sz="2400" dirty="0"/>
                        <a:t>Voiture plus écologique</a:t>
                      </a:r>
                    </a:p>
                    <a:p>
                      <a:endParaRPr lang="nl-BE" sz="2400" dirty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400" dirty="0"/>
                    </a:p>
                    <a:p>
                      <a:endParaRPr lang="nl-BE" sz="2400" dirty="0"/>
                    </a:p>
                    <a:p>
                      <a:endParaRPr lang="nl-BE" sz="2400" dirty="0"/>
                    </a:p>
                    <a:p>
                      <a:endParaRPr lang="nl-BE" sz="2400" dirty="0"/>
                    </a:p>
                    <a:p>
                      <a:pPr algn="ctr"/>
                      <a:r>
                        <a:rPr lang="nl-BE" sz="2400" dirty="0"/>
                        <a:t>Des solutions de mobilité durable + le loyer ou prêt hypothécaire </a:t>
                      </a:r>
                      <a:br>
                        <a:rPr lang="nl-BE" sz="2400" dirty="0"/>
                      </a:br>
                      <a:r>
                        <a:rPr lang="nl-BE" sz="2400" dirty="0"/>
                        <a:t>(sous conditions)</a:t>
                      </a:r>
                    </a:p>
                    <a:p>
                      <a:r>
                        <a:rPr lang="nl-BE" sz="2400" dirty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2400" dirty="0"/>
                    </a:p>
                    <a:p>
                      <a:endParaRPr lang="nl-BE" sz="2400" dirty="0"/>
                    </a:p>
                    <a:p>
                      <a:endParaRPr lang="nl-BE" sz="2400" dirty="0"/>
                    </a:p>
                    <a:p>
                      <a:endParaRPr lang="nl-BE" sz="2400" dirty="0"/>
                    </a:p>
                    <a:p>
                      <a:pPr algn="ctr"/>
                      <a:r>
                        <a:rPr lang="nl-BE" sz="2400" dirty="0"/>
                        <a:t>Solde (argent) après déduction de 38,07 %</a:t>
                      </a:r>
                    </a:p>
                    <a:p>
                      <a:endParaRPr lang="nl-BE" sz="2400" dirty="0"/>
                    </a:p>
                    <a:p>
                      <a:r>
                        <a:rPr lang="nl-BE" sz="2400" dirty="0"/>
                        <a:t>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016578"/>
                  </a:ext>
                </a:extLst>
              </a:tr>
              <a:tr h="1297210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2986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51ADD0-E4FA-D1A6-66E8-3186051928DA}"/>
              </a:ext>
            </a:extLst>
          </p:cNvPr>
          <p:cNvCxnSpPr>
            <a:cxnSpLocks/>
          </p:cNvCxnSpPr>
          <p:nvPr/>
        </p:nvCxnSpPr>
        <p:spPr>
          <a:xfrm>
            <a:off x="1910687" y="5427625"/>
            <a:ext cx="8379725" cy="0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EBB236-485F-E3AF-7B8E-C5FB18BCCDAE}"/>
              </a:ext>
            </a:extLst>
          </p:cNvPr>
          <p:cNvSpPr txBox="1"/>
          <p:nvPr/>
        </p:nvSpPr>
        <p:spPr>
          <a:xfrm>
            <a:off x="3238499" y="5682383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accent3"/>
                </a:solidFill>
              </a:rPr>
              <a:t>Budget mobilité </a:t>
            </a:r>
            <a:endParaRPr lang="en-GB" sz="2800" dirty="0">
              <a:solidFill>
                <a:schemeClr val="accent3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3C719C-A6F1-F1FF-CCC7-FEE6AC23E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828" y="1947693"/>
            <a:ext cx="1360315" cy="13603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41AB83-D057-358F-3763-383FDE5D4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411" y="1927823"/>
            <a:ext cx="1325563" cy="1325563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CBFE58DD-060F-FCEA-F44B-62FEE23A5E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499" y="2154521"/>
            <a:ext cx="946658" cy="9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2FB8F8B-9EE9-70D0-67A7-D559DA0AF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99" y="1448434"/>
            <a:ext cx="5462219" cy="4919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600" b="1" dirty="0">
                <a:solidFill>
                  <a:schemeClr val="accent3"/>
                </a:solidFill>
                <a:latin typeface="Morebi Rounded Med" panose="02010101010101010101" pitchFamily="50" charset="0"/>
              </a:rPr>
              <a:t>Cash4Car</a:t>
            </a:r>
          </a:p>
          <a:p>
            <a:pPr marL="0" indent="0" algn="ctr">
              <a:buNone/>
            </a:pPr>
            <a:endParaRPr lang="fr-BE" b="1" dirty="0">
              <a:solidFill>
                <a:schemeClr val="accent3"/>
              </a:solidFill>
              <a:latin typeface="Morebi Rounded Med" panose="02010101010101010101" pitchFamily="50" charset="0"/>
            </a:endParaRPr>
          </a:p>
          <a:p>
            <a:r>
              <a:rPr lang="nl-BE" dirty="0"/>
              <a:t>Conversion salariale: </a:t>
            </a:r>
            <a:r>
              <a:rPr lang="fr-BE" dirty="0"/>
              <a:t>échanger </a:t>
            </a:r>
            <a:r>
              <a:rPr lang="fr-BE" b="1" dirty="0"/>
              <a:t>une partie du salaire brut</a:t>
            </a:r>
            <a:r>
              <a:rPr lang="fr-BE" dirty="0"/>
              <a:t> contre une voiture</a:t>
            </a:r>
            <a:endParaRPr lang="nl-BE" dirty="0"/>
          </a:p>
          <a:p>
            <a:r>
              <a:rPr lang="fr-BE" b="1" dirty="0"/>
              <a:t>Plus de flexibilité dans le package salarial</a:t>
            </a:r>
            <a:r>
              <a:rPr lang="fr-BE" dirty="0"/>
              <a:t>: chaque collaborateur choisit ce qui lui convient le mieux</a:t>
            </a:r>
            <a:endParaRPr lang="nl-BE" dirty="0"/>
          </a:p>
          <a:p>
            <a:r>
              <a:rPr lang="nl-BE" dirty="0" err="1"/>
              <a:t>Rétention</a:t>
            </a:r>
            <a:r>
              <a:rPr lang="nl-BE" dirty="0"/>
              <a:t> des </a:t>
            </a:r>
            <a:r>
              <a:rPr lang="nl-BE" dirty="0" err="1"/>
              <a:t>travailleurs</a:t>
            </a:r>
            <a:r>
              <a:rPr lang="nl-BE" dirty="0"/>
              <a:t> : </a:t>
            </a:r>
            <a:r>
              <a:rPr lang="fr-BE" dirty="0"/>
              <a:t>augmente l’attractivité et la rétention des talents </a:t>
            </a:r>
          </a:p>
          <a:p>
            <a:pPr marL="0" indent="0">
              <a:buNone/>
            </a:pPr>
            <a:endParaRPr lang="nl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B6226C-2017-5FBC-9171-CFBB4E1DF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6</a:t>
            </a:fld>
            <a:endParaRPr lang="nl-BE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3DD5C5-5C19-1C3B-189B-88F44ADA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00" y="365125"/>
            <a:ext cx="9565213" cy="766445"/>
          </a:xfrm>
        </p:spPr>
        <p:txBody>
          <a:bodyPr/>
          <a:lstStyle/>
          <a:p>
            <a:r>
              <a:rPr lang="fr-BE" dirty="0"/>
              <a:t>Des alternatives attractives 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5D60FBE9-DBC2-BA36-B091-44B280EDF283}"/>
              </a:ext>
            </a:extLst>
          </p:cNvPr>
          <p:cNvSpPr txBox="1">
            <a:spLocks/>
          </p:cNvSpPr>
          <p:nvPr/>
        </p:nvSpPr>
        <p:spPr>
          <a:xfrm>
            <a:off x="6498969" y="1448434"/>
            <a:ext cx="5434891" cy="453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4524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082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Morebi Rounded" panose="02010101010101010101" pitchFamily="50" charset="0"/>
              <a:buChar char="→"/>
              <a:tabLst>
                <a:tab pos="1609725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80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BE" sz="3600" b="1" dirty="0">
                <a:solidFill>
                  <a:schemeClr val="accent1"/>
                </a:solidFill>
                <a:latin typeface="Morebi Rounded Med" panose="02010101010101010101" pitchFamily="50" charset="0"/>
              </a:rPr>
              <a:t>Cash4Bike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dirty="0"/>
          </a:p>
          <a:p>
            <a:r>
              <a:rPr lang="fr-BE" b="1" dirty="0"/>
              <a:t>Encouragez l’usage du vélo</a:t>
            </a:r>
            <a:r>
              <a:rPr lang="fr-BE" dirty="0"/>
              <a:t> : acquérir ou de louer un vélo (électrique ou classique) en échange d’une partie de leur budget voiture.</a:t>
            </a:r>
            <a:endParaRPr lang="nl-BE" dirty="0"/>
          </a:p>
          <a:p>
            <a:r>
              <a:rPr lang="nl-BE" b="1" dirty="0" err="1"/>
              <a:t>Rétention</a:t>
            </a:r>
            <a:r>
              <a:rPr lang="nl-BE" b="1" dirty="0"/>
              <a:t> des </a:t>
            </a:r>
            <a:r>
              <a:rPr lang="nl-BE" b="1" dirty="0" err="1"/>
              <a:t>travailleurs</a:t>
            </a:r>
            <a:r>
              <a:rPr lang="nl-BE" b="1" dirty="0"/>
              <a:t> </a:t>
            </a:r>
            <a:r>
              <a:rPr lang="nl-BE" dirty="0"/>
              <a:t>: </a:t>
            </a:r>
            <a:r>
              <a:rPr lang="nl-BE" dirty="0" err="1"/>
              <a:t>entreprise</a:t>
            </a:r>
            <a:r>
              <a:rPr lang="nl-BE" dirty="0"/>
              <a:t> moderne et </a:t>
            </a:r>
            <a:r>
              <a:rPr lang="nl-BE" dirty="0" err="1"/>
              <a:t>responsable</a:t>
            </a:r>
            <a:endParaRPr lang="nl-BE" dirty="0"/>
          </a:p>
          <a:p>
            <a:r>
              <a:rPr lang="nl-BE" b="1" dirty="0" err="1"/>
              <a:t>Atout</a:t>
            </a:r>
            <a:r>
              <a:rPr lang="nl-BE" b="1" dirty="0"/>
              <a:t> écologique et santé </a:t>
            </a:r>
            <a:r>
              <a:rPr lang="nl-BE" dirty="0"/>
              <a:t>: </a:t>
            </a:r>
            <a:r>
              <a:rPr lang="fr-BE" dirty="0"/>
              <a:t>baisse des émissions et collaborateurs plus actifs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728D7A3-B62E-74BA-5590-A2018ED57942}"/>
              </a:ext>
            </a:extLst>
          </p:cNvPr>
          <p:cNvCxnSpPr/>
          <p:nvPr/>
        </p:nvCxnSpPr>
        <p:spPr>
          <a:xfrm>
            <a:off x="6012180" y="1448434"/>
            <a:ext cx="0" cy="49195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43817-0FF7-CB47-5047-374B9BC6E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2F920B-F4E2-D342-ADF3-0431F48E9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AB0E-BADC-470F-A871-B0FE61C58F14}" type="slidenum">
              <a:rPr lang="nl-BE" smtClean="0"/>
              <a:pPr/>
              <a:t>7</a:t>
            </a:fld>
            <a:endParaRPr lang="nl-BE"/>
          </a:p>
        </p:txBody>
      </p:sp>
      <p:sp>
        <p:nvSpPr>
          <p:cNvPr id="13" name="Freeform: Shape 56">
            <a:extLst>
              <a:ext uri="{FF2B5EF4-FFF2-40B4-BE49-F238E27FC236}">
                <a16:creationId xmlns:a16="http://schemas.microsoft.com/office/drawing/2014/main" id="{46C5D807-BCDE-4099-97A2-A2938A26F62A}"/>
              </a:ext>
            </a:extLst>
          </p:cNvPr>
          <p:cNvSpPr/>
          <p:nvPr/>
        </p:nvSpPr>
        <p:spPr>
          <a:xfrm>
            <a:off x="0" y="619256"/>
            <a:ext cx="1916651" cy="1605028"/>
          </a:xfrm>
          <a:custGeom>
            <a:avLst/>
            <a:gdLst>
              <a:gd name="connsiteX0" fmla="*/ 0 w 2229963"/>
              <a:gd name="connsiteY0" fmla="*/ 953719 h 1908697"/>
              <a:gd name="connsiteX1" fmla="*/ 511505 w 2229963"/>
              <a:gd name="connsiteY1" fmla="*/ 0 h 1908697"/>
              <a:gd name="connsiteX2" fmla="*/ 1719718 w 2229963"/>
              <a:gd name="connsiteY2" fmla="*/ 0 h 1908697"/>
              <a:gd name="connsiteX3" fmla="*/ 2229964 w 2229963"/>
              <a:gd name="connsiteY3" fmla="*/ 953719 h 1908697"/>
              <a:gd name="connsiteX4" fmla="*/ 1719718 w 2229963"/>
              <a:gd name="connsiteY4" fmla="*/ 1908698 h 1908697"/>
              <a:gd name="connsiteX5" fmla="*/ 511505 w 2229963"/>
              <a:gd name="connsiteY5" fmla="*/ 1908698 h 19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9963" h="1908697">
                <a:moveTo>
                  <a:pt x="0" y="953719"/>
                </a:moveTo>
                <a:lnTo>
                  <a:pt x="511505" y="0"/>
                </a:lnTo>
                <a:lnTo>
                  <a:pt x="1719718" y="0"/>
                </a:lnTo>
                <a:lnTo>
                  <a:pt x="2229964" y="953719"/>
                </a:lnTo>
                <a:lnTo>
                  <a:pt x="1719718" y="1908698"/>
                </a:lnTo>
                <a:lnTo>
                  <a:pt x="511505" y="1908698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597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Leasing vélo</a:t>
            </a:r>
          </a:p>
        </p:txBody>
      </p:sp>
      <p:sp>
        <p:nvSpPr>
          <p:cNvPr id="14" name="Freeform: Shape 58">
            <a:extLst>
              <a:ext uri="{FF2B5EF4-FFF2-40B4-BE49-F238E27FC236}">
                <a16:creationId xmlns:a16="http://schemas.microsoft.com/office/drawing/2014/main" id="{1FD00BA7-F7ED-4A22-97A8-66B585AFE722}"/>
              </a:ext>
            </a:extLst>
          </p:cNvPr>
          <p:cNvSpPr/>
          <p:nvPr/>
        </p:nvSpPr>
        <p:spPr>
          <a:xfrm>
            <a:off x="9328" y="2385422"/>
            <a:ext cx="1916651" cy="1680753"/>
          </a:xfrm>
          <a:custGeom>
            <a:avLst/>
            <a:gdLst>
              <a:gd name="connsiteX0" fmla="*/ 0 w 2229963"/>
              <a:gd name="connsiteY0" fmla="*/ 954979 h 1908697"/>
              <a:gd name="connsiteX1" fmla="*/ 510246 w 2229963"/>
              <a:gd name="connsiteY1" fmla="*/ 0 h 1908697"/>
              <a:gd name="connsiteX2" fmla="*/ 1718458 w 2229963"/>
              <a:gd name="connsiteY2" fmla="*/ 0 h 1908697"/>
              <a:gd name="connsiteX3" fmla="*/ 2229964 w 2229963"/>
              <a:gd name="connsiteY3" fmla="*/ 954979 h 1908697"/>
              <a:gd name="connsiteX4" fmla="*/ 1718458 w 2229963"/>
              <a:gd name="connsiteY4" fmla="*/ 1908698 h 1908697"/>
              <a:gd name="connsiteX5" fmla="*/ 510246 w 2229963"/>
              <a:gd name="connsiteY5" fmla="*/ 1908698 h 19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9963" h="1908697">
                <a:moveTo>
                  <a:pt x="0" y="954979"/>
                </a:moveTo>
                <a:lnTo>
                  <a:pt x="510246" y="0"/>
                </a:lnTo>
                <a:lnTo>
                  <a:pt x="1718458" y="0"/>
                </a:lnTo>
                <a:lnTo>
                  <a:pt x="2229964" y="954979"/>
                </a:lnTo>
                <a:lnTo>
                  <a:pt x="1718458" y="1908698"/>
                </a:lnTo>
                <a:lnTo>
                  <a:pt x="510246" y="1908698"/>
                </a:lnTo>
                <a:close/>
              </a:path>
            </a:pathLst>
          </a:custGeom>
          <a:solidFill>
            <a:srgbClr val="3AB8C0">
              <a:alpha val="36000"/>
            </a:srgbClr>
          </a:solidFill>
          <a:ln w="12597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dirty="0">
                <a:solidFill>
                  <a:srgbClr val="FEFFFE"/>
                </a:solidFill>
                <a:latin typeface="PT Sans"/>
              </a:rPr>
              <a:t>Electification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7FE24C41-6E9A-49E1-A15B-C0EA74C2407F}"/>
              </a:ext>
            </a:extLst>
          </p:cNvPr>
          <p:cNvSpPr/>
          <p:nvPr/>
        </p:nvSpPr>
        <p:spPr>
          <a:xfrm>
            <a:off x="139903" y="4336592"/>
            <a:ext cx="1970191" cy="1769308"/>
          </a:xfrm>
          <a:custGeom>
            <a:avLst/>
            <a:gdLst>
              <a:gd name="connsiteX0" fmla="*/ 0 w 2229963"/>
              <a:gd name="connsiteY0" fmla="*/ 954979 h 1908697"/>
              <a:gd name="connsiteX1" fmla="*/ 511505 w 2229963"/>
              <a:gd name="connsiteY1" fmla="*/ 0 h 1908697"/>
              <a:gd name="connsiteX2" fmla="*/ 1719718 w 2229963"/>
              <a:gd name="connsiteY2" fmla="*/ 0 h 1908697"/>
              <a:gd name="connsiteX3" fmla="*/ 2229964 w 2229963"/>
              <a:gd name="connsiteY3" fmla="*/ 954979 h 1908697"/>
              <a:gd name="connsiteX4" fmla="*/ 1719718 w 2229963"/>
              <a:gd name="connsiteY4" fmla="*/ 1908698 h 1908697"/>
              <a:gd name="connsiteX5" fmla="*/ 511505 w 2229963"/>
              <a:gd name="connsiteY5" fmla="*/ 1908698 h 19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9963" h="1908697">
                <a:moveTo>
                  <a:pt x="0" y="954979"/>
                </a:moveTo>
                <a:lnTo>
                  <a:pt x="511505" y="0"/>
                </a:lnTo>
                <a:lnTo>
                  <a:pt x="1719718" y="0"/>
                </a:lnTo>
                <a:lnTo>
                  <a:pt x="2229964" y="954979"/>
                </a:lnTo>
                <a:lnTo>
                  <a:pt x="1719718" y="1908698"/>
                </a:lnTo>
                <a:lnTo>
                  <a:pt x="511505" y="1908698"/>
                </a:lnTo>
                <a:close/>
              </a:path>
            </a:pathLst>
          </a:custGeom>
          <a:solidFill>
            <a:schemeClr val="accent6">
              <a:alpha val="55000"/>
            </a:schemeClr>
          </a:solidFill>
          <a:ln w="12597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Conversion salariale</a:t>
            </a:r>
          </a:p>
        </p:txBody>
      </p:sp>
      <p:sp>
        <p:nvSpPr>
          <p:cNvPr id="16" name="Freeform: Shape 56">
            <a:extLst>
              <a:ext uri="{FF2B5EF4-FFF2-40B4-BE49-F238E27FC236}">
                <a16:creationId xmlns:a16="http://schemas.microsoft.com/office/drawing/2014/main" id="{C5B13B57-303E-427C-978C-81565C332EF0}"/>
              </a:ext>
            </a:extLst>
          </p:cNvPr>
          <p:cNvSpPr/>
          <p:nvPr/>
        </p:nvSpPr>
        <p:spPr>
          <a:xfrm>
            <a:off x="1626851" y="1520703"/>
            <a:ext cx="1916651" cy="1605028"/>
          </a:xfrm>
          <a:custGeom>
            <a:avLst/>
            <a:gdLst>
              <a:gd name="connsiteX0" fmla="*/ 0 w 2229963"/>
              <a:gd name="connsiteY0" fmla="*/ 953719 h 1908697"/>
              <a:gd name="connsiteX1" fmla="*/ 511505 w 2229963"/>
              <a:gd name="connsiteY1" fmla="*/ 0 h 1908697"/>
              <a:gd name="connsiteX2" fmla="*/ 1719718 w 2229963"/>
              <a:gd name="connsiteY2" fmla="*/ 0 h 1908697"/>
              <a:gd name="connsiteX3" fmla="*/ 2229964 w 2229963"/>
              <a:gd name="connsiteY3" fmla="*/ 953719 h 1908697"/>
              <a:gd name="connsiteX4" fmla="*/ 1719718 w 2229963"/>
              <a:gd name="connsiteY4" fmla="*/ 1908698 h 1908697"/>
              <a:gd name="connsiteX5" fmla="*/ 511505 w 2229963"/>
              <a:gd name="connsiteY5" fmla="*/ 1908698 h 19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9963" h="1908697">
                <a:moveTo>
                  <a:pt x="0" y="953719"/>
                </a:moveTo>
                <a:lnTo>
                  <a:pt x="511505" y="0"/>
                </a:lnTo>
                <a:lnTo>
                  <a:pt x="1719718" y="0"/>
                </a:lnTo>
                <a:lnTo>
                  <a:pt x="2229964" y="953719"/>
                </a:lnTo>
                <a:lnTo>
                  <a:pt x="1719718" y="1908698"/>
                </a:lnTo>
                <a:lnTo>
                  <a:pt x="511505" y="1908698"/>
                </a:lnTo>
                <a:close/>
              </a:path>
            </a:pathLst>
          </a:custGeom>
          <a:solidFill>
            <a:schemeClr val="accent1">
              <a:alpha val="92000"/>
            </a:schemeClr>
          </a:solidFill>
          <a:ln w="12597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Optimisation package salariale</a:t>
            </a:r>
          </a:p>
        </p:txBody>
      </p:sp>
      <p:sp>
        <p:nvSpPr>
          <p:cNvPr id="17" name="Freeform: Shape 56">
            <a:extLst>
              <a:ext uri="{FF2B5EF4-FFF2-40B4-BE49-F238E27FC236}">
                <a16:creationId xmlns:a16="http://schemas.microsoft.com/office/drawing/2014/main" id="{03E29FAE-2375-4637-9BB5-A12D960DB29B}"/>
              </a:ext>
            </a:extLst>
          </p:cNvPr>
          <p:cNvSpPr/>
          <p:nvPr/>
        </p:nvSpPr>
        <p:spPr>
          <a:xfrm>
            <a:off x="1802613" y="5252972"/>
            <a:ext cx="1916651" cy="1605028"/>
          </a:xfrm>
          <a:custGeom>
            <a:avLst/>
            <a:gdLst>
              <a:gd name="connsiteX0" fmla="*/ 0 w 2229963"/>
              <a:gd name="connsiteY0" fmla="*/ 953719 h 1908697"/>
              <a:gd name="connsiteX1" fmla="*/ 511505 w 2229963"/>
              <a:gd name="connsiteY1" fmla="*/ 0 h 1908697"/>
              <a:gd name="connsiteX2" fmla="*/ 1719718 w 2229963"/>
              <a:gd name="connsiteY2" fmla="*/ 0 h 1908697"/>
              <a:gd name="connsiteX3" fmla="*/ 2229964 w 2229963"/>
              <a:gd name="connsiteY3" fmla="*/ 953719 h 1908697"/>
              <a:gd name="connsiteX4" fmla="*/ 1719718 w 2229963"/>
              <a:gd name="connsiteY4" fmla="*/ 1908698 h 1908697"/>
              <a:gd name="connsiteX5" fmla="*/ 511505 w 2229963"/>
              <a:gd name="connsiteY5" fmla="*/ 1908698 h 19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9963" h="1908697">
                <a:moveTo>
                  <a:pt x="0" y="953719"/>
                </a:moveTo>
                <a:lnTo>
                  <a:pt x="511505" y="0"/>
                </a:lnTo>
                <a:lnTo>
                  <a:pt x="1719718" y="0"/>
                </a:lnTo>
                <a:lnTo>
                  <a:pt x="2229964" y="953719"/>
                </a:lnTo>
                <a:lnTo>
                  <a:pt x="1719718" y="1908698"/>
                </a:lnTo>
                <a:lnTo>
                  <a:pt x="511505" y="1908698"/>
                </a:lnTo>
                <a:close/>
              </a:path>
            </a:pathLst>
          </a:custGeom>
          <a:solidFill>
            <a:schemeClr val="accent1">
              <a:alpha val="92000"/>
            </a:schemeClr>
          </a:solidFill>
          <a:ln w="12597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BE" sz="1600" dirty="0">
                <a:solidFill>
                  <a:srgbClr val="FEFFFE"/>
                </a:solidFill>
              </a:rPr>
              <a:t>Voiture de société en leasing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8" name="Freeform: Shape 56">
            <a:extLst>
              <a:ext uri="{FF2B5EF4-FFF2-40B4-BE49-F238E27FC236}">
                <a16:creationId xmlns:a16="http://schemas.microsoft.com/office/drawing/2014/main" id="{BD501EA0-7E7F-4EFB-A99F-AEB8FF02DF8E}"/>
              </a:ext>
            </a:extLst>
          </p:cNvPr>
          <p:cNvSpPr/>
          <p:nvPr/>
        </p:nvSpPr>
        <p:spPr>
          <a:xfrm>
            <a:off x="3296181" y="4204105"/>
            <a:ext cx="1916651" cy="1605028"/>
          </a:xfrm>
          <a:custGeom>
            <a:avLst/>
            <a:gdLst>
              <a:gd name="connsiteX0" fmla="*/ 0 w 2229963"/>
              <a:gd name="connsiteY0" fmla="*/ 953719 h 1908697"/>
              <a:gd name="connsiteX1" fmla="*/ 511505 w 2229963"/>
              <a:gd name="connsiteY1" fmla="*/ 0 h 1908697"/>
              <a:gd name="connsiteX2" fmla="*/ 1719718 w 2229963"/>
              <a:gd name="connsiteY2" fmla="*/ 0 h 1908697"/>
              <a:gd name="connsiteX3" fmla="*/ 2229964 w 2229963"/>
              <a:gd name="connsiteY3" fmla="*/ 953719 h 1908697"/>
              <a:gd name="connsiteX4" fmla="*/ 1719718 w 2229963"/>
              <a:gd name="connsiteY4" fmla="*/ 1908698 h 1908697"/>
              <a:gd name="connsiteX5" fmla="*/ 511505 w 2229963"/>
              <a:gd name="connsiteY5" fmla="*/ 1908698 h 19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9963" h="1908697">
                <a:moveTo>
                  <a:pt x="0" y="953719"/>
                </a:moveTo>
                <a:lnTo>
                  <a:pt x="511505" y="0"/>
                </a:lnTo>
                <a:lnTo>
                  <a:pt x="1719718" y="0"/>
                </a:lnTo>
                <a:lnTo>
                  <a:pt x="2229964" y="953719"/>
                </a:lnTo>
                <a:lnTo>
                  <a:pt x="1719718" y="1908698"/>
                </a:lnTo>
                <a:lnTo>
                  <a:pt x="511505" y="1908698"/>
                </a:lnTo>
                <a:close/>
              </a:path>
            </a:pathLst>
          </a:custGeom>
          <a:solidFill>
            <a:schemeClr val="accent4">
              <a:lumMod val="75000"/>
              <a:alpha val="99000"/>
            </a:schemeClr>
          </a:solidFill>
          <a:ln w="12597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Budget mobilité</a:t>
            </a:r>
          </a:p>
        </p:txBody>
      </p:sp>
      <p:sp>
        <p:nvSpPr>
          <p:cNvPr id="19" name="Freeform: Shape 56">
            <a:extLst>
              <a:ext uri="{FF2B5EF4-FFF2-40B4-BE49-F238E27FC236}">
                <a16:creationId xmlns:a16="http://schemas.microsoft.com/office/drawing/2014/main" id="{AC510395-9DA0-4446-BBC3-724EB5DB6E7A}"/>
              </a:ext>
            </a:extLst>
          </p:cNvPr>
          <p:cNvSpPr/>
          <p:nvPr/>
        </p:nvSpPr>
        <p:spPr>
          <a:xfrm>
            <a:off x="1699043" y="3325866"/>
            <a:ext cx="1916651" cy="1605028"/>
          </a:xfrm>
          <a:custGeom>
            <a:avLst/>
            <a:gdLst>
              <a:gd name="connsiteX0" fmla="*/ 0 w 2229963"/>
              <a:gd name="connsiteY0" fmla="*/ 953719 h 1908697"/>
              <a:gd name="connsiteX1" fmla="*/ 511505 w 2229963"/>
              <a:gd name="connsiteY1" fmla="*/ 0 h 1908697"/>
              <a:gd name="connsiteX2" fmla="*/ 1719718 w 2229963"/>
              <a:gd name="connsiteY2" fmla="*/ 0 h 1908697"/>
              <a:gd name="connsiteX3" fmla="*/ 2229964 w 2229963"/>
              <a:gd name="connsiteY3" fmla="*/ 953719 h 1908697"/>
              <a:gd name="connsiteX4" fmla="*/ 1719718 w 2229963"/>
              <a:gd name="connsiteY4" fmla="*/ 1908698 h 1908697"/>
              <a:gd name="connsiteX5" fmla="*/ 511505 w 2229963"/>
              <a:gd name="connsiteY5" fmla="*/ 1908698 h 19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9963" h="1908697">
                <a:moveTo>
                  <a:pt x="0" y="953719"/>
                </a:moveTo>
                <a:lnTo>
                  <a:pt x="511505" y="0"/>
                </a:lnTo>
                <a:lnTo>
                  <a:pt x="1719718" y="0"/>
                </a:lnTo>
                <a:lnTo>
                  <a:pt x="2229964" y="953719"/>
                </a:lnTo>
                <a:lnTo>
                  <a:pt x="1719718" y="1908698"/>
                </a:lnTo>
                <a:lnTo>
                  <a:pt x="511505" y="1908698"/>
                </a:lnTo>
                <a:close/>
              </a:path>
            </a:pathLst>
          </a:custGeom>
          <a:noFill/>
          <a:ln w="12597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b="1" dirty="0">
                <a:solidFill>
                  <a:srgbClr val="FF0000"/>
                </a:solidFill>
              </a:rPr>
              <a:t>Politique de mobilité</a:t>
            </a:r>
            <a:endParaRPr kumimoji="0" lang="nl-BE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6CAF0E1-19E0-E540-48D3-BD0E19C90A01}"/>
              </a:ext>
            </a:extLst>
          </p:cNvPr>
          <p:cNvSpPr txBox="1">
            <a:spLocks/>
          </p:cNvSpPr>
          <p:nvPr/>
        </p:nvSpPr>
        <p:spPr>
          <a:xfrm>
            <a:off x="5636278" y="2470297"/>
            <a:ext cx="6024443" cy="17338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BE"/>
            </a:defPPr>
            <a:lvl1pPr marL="0" marR="0" lvl="0" indent="0" algn="l" defTabSz="914400" rtl="0" eaLnBrk="1" fontAlgn="auto" latinLnBrk="0" hangingPunct="1">
              <a:lnSpc>
                <a:spcPct val="86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sz="1600" b="0" i="0" u="none" strike="noStrike" kern="1200" cap="none" spc="0" normalizeH="0" baseline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PT Sans" panose="020B05030202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50000"/>
              <a:buFontTx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50000"/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50000"/>
              <a:buFontTx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50000"/>
              <a:buFontTx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3"/>
                </a:solidFill>
              </a:rPr>
              <a:t>Audit de votre flotte et de vos coûts</a:t>
            </a:r>
          </a:p>
          <a:p>
            <a:pPr marL="342900" indent="-34290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3"/>
                </a:solidFill>
              </a:rPr>
              <a:t>Elaboration d’une politique sur mesure</a:t>
            </a:r>
          </a:p>
          <a:p>
            <a:pPr marL="342900" indent="-34290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3"/>
                </a:solidFill>
              </a:rPr>
              <a:t>Communication interne et accompagnement du changement</a:t>
            </a:r>
            <a:endParaRPr lang="fr-FR" sz="2400" dirty="0">
              <a:solidFill>
                <a:schemeClr val="accent3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A336384-1A9A-9B32-DBDE-B4B6D381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934" y="195140"/>
            <a:ext cx="7310686" cy="1325563"/>
          </a:xfrm>
        </p:spPr>
        <p:txBody>
          <a:bodyPr/>
          <a:lstStyle/>
          <a:p>
            <a:pPr algn="ctr"/>
            <a:r>
              <a:rPr lang="fr-BE" dirty="0"/>
              <a:t>Nous vous aidons à bâtir votre politique de mobilité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7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EAFFE1A-7553-6C7B-6037-F726070EB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3418" y="1753544"/>
            <a:ext cx="9585157" cy="1325685"/>
          </a:xfrm>
        </p:spPr>
        <p:txBody>
          <a:bodyPr/>
          <a:lstStyle/>
          <a:p>
            <a:r>
              <a:rPr lang="fr-BE" dirty="0"/>
              <a:t>DES QUESTIONS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85CF31-8E97-B9AA-025F-421F93C5F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18" y="3579202"/>
            <a:ext cx="9585157" cy="1766040"/>
          </a:xfrm>
        </p:spPr>
        <p:txBody>
          <a:bodyPr/>
          <a:lstStyle/>
          <a:p>
            <a:r>
              <a:rPr lang="fr-BE" dirty="0"/>
              <a:t>Contactez-nous</a:t>
            </a:r>
          </a:p>
        </p:txBody>
      </p:sp>
    </p:spTree>
    <p:extLst>
      <p:ext uri="{BB962C8B-B14F-4D97-AF65-F5344CB8AC3E}">
        <p14:creationId xmlns:p14="http://schemas.microsoft.com/office/powerpoint/2010/main" val="25295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URPLE PRESENTATION">
  <a:themeElements>
    <a:clrScheme name="Securex kleuren">
      <a:dk1>
        <a:srgbClr val="6E6E6E"/>
      </a:dk1>
      <a:lt1>
        <a:sysClr val="window" lastClr="FFFFFF"/>
      </a:lt1>
      <a:dk2>
        <a:srgbClr val="6E6E6E"/>
      </a:dk2>
      <a:lt2>
        <a:srgbClr val="FFFFFF"/>
      </a:lt2>
      <a:accent1>
        <a:srgbClr val="37B9C2"/>
      </a:accent1>
      <a:accent2>
        <a:srgbClr val="E1062D"/>
      </a:accent2>
      <a:accent3>
        <a:srgbClr val="4D1642"/>
      </a:accent3>
      <a:accent4>
        <a:srgbClr val="37B9C2"/>
      </a:accent4>
      <a:accent5>
        <a:srgbClr val="E1062D"/>
      </a:accent5>
      <a:accent6>
        <a:srgbClr val="4D1642"/>
      </a:accent6>
      <a:hlink>
        <a:srgbClr val="E1062D"/>
      </a:hlink>
      <a:folHlink>
        <a:srgbClr val="4D1642"/>
      </a:folHlink>
    </a:clrScheme>
    <a:fontScheme name="Securex fonts">
      <a:majorFont>
        <a:latin typeface="Morebi Rounded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template - 22-02" id="{13AA102A-6F1E-449A-A045-4E4862108460}" vid="{0A56ABFD-015E-4186-AF5F-5333B1FF2054}"/>
    </a:ext>
  </a:extLst>
</a:theme>
</file>

<file path=ppt/theme/theme2.xml><?xml version="1.0" encoding="utf-8"?>
<a:theme xmlns:a="http://schemas.openxmlformats.org/drawingml/2006/main" name="BLUE PRESENTATION">
  <a:themeElements>
    <a:clrScheme name="Securex kleuren">
      <a:dk1>
        <a:srgbClr val="6E6E6E"/>
      </a:dk1>
      <a:lt1>
        <a:sysClr val="window" lastClr="FFFFFF"/>
      </a:lt1>
      <a:dk2>
        <a:srgbClr val="6E6E6E"/>
      </a:dk2>
      <a:lt2>
        <a:srgbClr val="FFFFFF"/>
      </a:lt2>
      <a:accent1>
        <a:srgbClr val="37B9C2"/>
      </a:accent1>
      <a:accent2>
        <a:srgbClr val="E1062D"/>
      </a:accent2>
      <a:accent3>
        <a:srgbClr val="4D1642"/>
      </a:accent3>
      <a:accent4>
        <a:srgbClr val="37B9C2"/>
      </a:accent4>
      <a:accent5>
        <a:srgbClr val="E1062D"/>
      </a:accent5>
      <a:accent6>
        <a:srgbClr val="4D1642"/>
      </a:accent6>
      <a:hlink>
        <a:srgbClr val="E1062D"/>
      </a:hlink>
      <a:folHlink>
        <a:srgbClr val="4D1642"/>
      </a:folHlink>
    </a:clrScheme>
    <a:fontScheme name="Securex fonts">
      <a:majorFont>
        <a:latin typeface="Morebi Rounded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template - 22-02" id="{13AA102A-6F1E-449A-A045-4E4862108460}" vid="{B133B256-8D06-4C88-A2E5-5771B809C49B}"/>
    </a:ext>
  </a:extLst>
</a:theme>
</file>

<file path=ppt/theme/theme3.xml><?xml version="1.0" encoding="utf-8"?>
<a:theme xmlns:a="http://schemas.openxmlformats.org/drawingml/2006/main" name="RED PRESENTATION">
  <a:themeElements>
    <a:clrScheme name="Securex kleuren">
      <a:dk1>
        <a:srgbClr val="6E6E6E"/>
      </a:dk1>
      <a:lt1>
        <a:sysClr val="window" lastClr="FFFFFF"/>
      </a:lt1>
      <a:dk2>
        <a:srgbClr val="6E6E6E"/>
      </a:dk2>
      <a:lt2>
        <a:srgbClr val="FFFFFF"/>
      </a:lt2>
      <a:accent1>
        <a:srgbClr val="37B9C2"/>
      </a:accent1>
      <a:accent2>
        <a:srgbClr val="E1062D"/>
      </a:accent2>
      <a:accent3>
        <a:srgbClr val="4D1642"/>
      </a:accent3>
      <a:accent4>
        <a:srgbClr val="37B9C2"/>
      </a:accent4>
      <a:accent5>
        <a:srgbClr val="E1062D"/>
      </a:accent5>
      <a:accent6>
        <a:srgbClr val="4D1642"/>
      </a:accent6>
      <a:hlink>
        <a:srgbClr val="E1062D"/>
      </a:hlink>
      <a:folHlink>
        <a:srgbClr val="4D1642"/>
      </a:folHlink>
    </a:clrScheme>
    <a:fontScheme name="Securex fonts">
      <a:majorFont>
        <a:latin typeface="Morebi Rounded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template - 22-02" id="{13AA102A-6F1E-449A-A045-4E4862108460}" vid="{29283855-4A91-4403-87DD-B4FD7B70AAC2}"/>
    </a:ext>
  </a:extLst>
</a:theme>
</file>

<file path=ppt/theme/theme4.xml><?xml version="1.0" encoding="utf-8"?>
<a:theme xmlns:a="http://schemas.openxmlformats.org/drawingml/2006/main" name="Blanco">
  <a:themeElements>
    <a:clrScheme name="Securex kleuren">
      <a:dk1>
        <a:srgbClr val="6E6E6E"/>
      </a:dk1>
      <a:lt1>
        <a:sysClr val="window" lastClr="FFFFFF"/>
      </a:lt1>
      <a:dk2>
        <a:srgbClr val="6E6E6E"/>
      </a:dk2>
      <a:lt2>
        <a:srgbClr val="FFFFFF"/>
      </a:lt2>
      <a:accent1>
        <a:srgbClr val="37B9C2"/>
      </a:accent1>
      <a:accent2>
        <a:srgbClr val="E1062D"/>
      </a:accent2>
      <a:accent3>
        <a:srgbClr val="4D1642"/>
      </a:accent3>
      <a:accent4>
        <a:srgbClr val="37B9C2"/>
      </a:accent4>
      <a:accent5>
        <a:srgbClr val="E1062D"/>
      </a:accent5>
      <a:accent6>
        <a:srgbClr val="4D1642"/>
      </a:accent6>
      <a:hlink>
        <a:srgbClr val="E1062D"/>
      </a:hlink>
      <a:folHlink>
        <a:srgbClr val="4D1642"/>
      </a:folHlink>
    </a:clrScheme>
    <a:fontScheme name="Securex fonts">
      <a:majorFont>
        <a:latin typeface="Morebi Rounded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template - 22-02" id="{13AA102A-6F1E-449A-A045-4E4862108460}" vid="{94F8C935-5028-4A42-8D61-B4B8F2C7159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1c61df-94d7-4f61-bd2d-709c8101f2f2" xsi:nil="true"/>
    <lcf76f155ced4ddcb4097134ff3c332f xmlns="c9d4395e-744f-4891-a4d4-aced78e52e1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7D3D8C7A52FE4A98F25EC290B02D2C" ma:contentTypeVersion="18" ma:contentTypeDescription="Crée un document." ma:contentTypeScope="" ma:versionID="8e1d94a13d96fbf3fbc9f5bc18d8a199">
  <xsd:schema xmlns:xsd="http://www.w3.org/2001/XMLSchema" xmlns:xs="http://www.w3.org/2001/XMLSchema" xmlns:p="http://schemas.microsoft.com/office/2006/metadata/properties" xmlns:ns2="c9d4395e-744f-4891-a4d4-aced78e52e19" xmlns:ns3="5e1c61df-94d7-4f61-bd2d-709c8101f2f2" targetNamespace="http://schemas.microsoft.com/office/2006/metadata/properties" ma:root="true" ma:fieldsID="e7901253c4adec1547b03e61dbda6572" ns2:_="" ns3:_="">
    <xsd:import namespace="c9d4395e-744f-4891-a4d4-aced78e52e19"/>
    <xsd:import namespace="5e1c61df-94d7-4f61-bd2d-709c8101f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395e-744f-4891-a4d4-aced78e52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1135a015-5c4a-4f08-a4e2-18c4edf5fe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c61df-94d7-4f61-bd2d-709c8101f2f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d82004-2ca1-48c9-83ac-d2eb6ddf3d35}" ma:internalName="TaxCatchAll" ma:showField="CatchAllData" ma:web="5e1c61df-94d7-4f61-bd2d-709c8101f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37CCB2-AFC4-4A69-8197-BEB9ECCB8070}">
  <ds:schemaRefs>
    <ds:schemaRef ds:uri="232cbca9-e553-40c0-a3eb-6a5ec10e2211"/>
    <ds:schemaRef ds:uri="5e1c61df-94d7-4f61-bd2d-709c8101f2f2"/>
    <ds:schemaRef ds:uri="a3abefa9-a7ac-4196-8dff-6d486ccec3b1"/>
    <ds:schemaRef ds:uri="c9d4395e-744f-4891-a4d4-aced78e52e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B9DB12-8B0B-4119-BF17-9DB8403C0F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AB8F95-9441-4392-9931-AE6129BCDA47}"/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0</TotalTime>
  <Words>432</Words>
  <Application>Microsoft Office PowerPoint</Application>
  <PresentationFormat>Widescreen</PresentationFormat>
  <Paragraphs>98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Morebi Rounded</vt:lpstr>
      <vt:lpstr>Morebi Rounded Med</vt:lpstr>
      <vt:lpstr>PT Sans</vt:lpstr>
      <vt:lpstr>Wingdings</vt:lpstr>
      <vt:lpstr>PURPLE PRESENTATION</vt:lpstr>
      <vt:lpstr>BLUE PRESENTATION</vt:lpstr>
      <vt:lpstr>RED PRESENTATION</vt:lpstr>
      <vt:lpstr>Blanco</vt:lpstr>
      <vt:lpstr>PowerPoint Presentation</vt:lpstr>
      <vt:lpstr>Pourquoi repenser votre mobilité aujourd’hui ?</vt:lpstr>
      <vt:lpstr>Électrifiez votre flotte : un choix stratégique</vt:lpstr>
      <vt:lpstr>Fiscalité &amp; réglementation voiture de société  </vt:lpstr>
      <vt:lpstr>Qu’est-ce que le Budget Mobilité ? </vt:lpstr>
      <vt:lpstr>Des alternatives attractives </vt:lpstr>
      <vt:lpstr>Nous vous aidons à bâtir votre politique de mobilité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Leemans</dc:creator>
  <cp:lastModifiedBy>Joëlle Boutefeu</cp:lastModifiedBy>
  <cp:revision>4</cp:revision>
  <dcterms:created xsi:type="dcterms:W3CDTF">2020-12-07T10:21:45Z</dcterms:created>
  <dcterms:modified xsi:type="dcterms:W3CDTF">2025-11-19T12:06:14Z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0x010100D37D3D8C7A52FE4A98F25EC290B02D2C</vt:lpwstr>
  </property>
  <property fmtid="{D5CDD505-2E9C-101B-9397-08002B2CF9AE}" pid="3" name="MediaServiceImageTags">
    <vt:lpwstr/>
  </property>
</Properties>
</file>